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ookpeach Font TH" panose="020B0604020202020204" charset="-34"/>
      <p:regular r:id="rId20"/>
    </p:embeddedFont>
    <p:embeddedFont>
      <p:font typeface="Lookpeach Font TH Bold" panose="020B0604020202020204" charset="-34"/>
      <p:regular r:id="rId21"/>
    </p:embeddedFont>
    <p:embeddedFont>
      <p:font typeface="Puimek Font TH" panose="020B0604020202020204" charset="-3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0.sv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54.svg"/><Relationship Id="rId5" Type="http://schemas.openxmlformats.org/officeDocument/2006/relationships/image" Target="../media/image57.svg"/><Relationship Id="rId15" Type="http://schemas.openxmlformats.org/officeDocument/2006/relationships/image" Target="../media/image63.svg"/><Relationship Id="rId10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52.sv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9.sv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12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54.svg"/><Relationship Id="rId5" Type="http://schemas.openxmlformats.org/officeDocument/2006/relationships/image" Target="../media/image57.svg"/><Relationship Id="rId10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52.sv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image" Target="../media/image8.svg"/><Relationship Id="rId7" Type="http://schemas.openxmlformats.org/officeDocument/2006/relationships/image" Target="../media/image60.png"/><Relationship Id="rId12" Type="http://schemas.openxmlformats.org/officeDocument/2006/relationships/image" Target="../media/image5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53.png"/><Relationship Id="rId5" Type="http://schemas.openxmlformats.org/officeDocument/2006/relationships/image" Target="../media/image57.svg"/><Relationship Id="rId10" Type="http://schemas.openxmlformats.org/officeDocument/2006/relationships/image" Target="../media/image52.svg"/><Relationship Id="rId4" Type="http://schemas.openxmlformats.org/officeDocument/2006/relationships/image" Target="../media/image56.png"/><Relationship Id="rId9" Type="http://schemas.openxmlformats.org/officeDocument/2006/relationships/image" Target="../media/image51.png"/><Relationship Id="rId14" Type="http://schemas.openxmlformats.org/officeDocument/2006/relationships/image" Target="../media/image6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4.svg"/><Relationship Id="rId3" Type="http://schemas.openxmlformats.org/officeDocument/2006/relationships/image" Target="../media/image8.svg"/><Relationship Id="rId7" Type="http://schemas.openxmlformats.org/officeDocument/2006/relationships/image" Target="../media/image59.svg"/><Relationship Id="rId12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52.svg"/><Relationship Id="rId5" Type="http://schemas.openxmlformats.org/officeDocument/2006/relationships/image" Target="../media/image57.svg"/><Relationship Id="rId10" Type="http://schemas.openxmlformats.org/officeDocument/2006/relationships/image" Target="../media/image51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svg"/><Relationship Id="rId7" Type="http://schemas.openxmlformats.org/officeDocument/2006/relationships/image" Target="../media/image6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10.svg"/><Relationship Id="rId5" Type="http://schemas.openxmlformats.org/officeDocument/2006/relationships/image" Target="../media/image57.svg"/><Relationship Id="rId10" Type="http://schemas.openxmlformats.org/officeDocument/2006/relationships/image" Target="../media/image9.png"/><Relationship Id="rId4" Type="http://schemas.openxmlformats.org/officeDocument/2006/relationships/image" Target="../media/image56.png"/><Relationship Id="rId9" Type="http://schemas.openxmlformats.org/officeDocument/2006/relationships/image" Target="../media/image7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svg"/><Relationship Id="rId18" Type="http://schemas.openxmlformats.org/officeDocument/2006/relationships/image" Target="../media/image23.jpe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jpe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jpeg"/><Relationship Id="rId18" Type="http://schemas.openxmlformats.org/officeDocument/2006/relationships/image" Target="../media/image35.png"/><Relationship Id="rId3" Type="http://schemas.openxmlformats.org/officeDocument/2006/relationships/image" Target="../media/image11.png"/><Relationship Id="rId21" Type="http://schemas.openxmlformats.org/officeDocument/2006/relationships/image" Target="../media/image10.sv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image" Target="../media/image8.svg"/><Relationship Id="rId2" Type="http://schemas.openxmlformats.org/officeDocument/2006/relationships/image" Target="../media/image25.jpeg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0.svg"/><Relationship Id="rId24" Type="http://schemas.openxmlformats.org/officeDocument/2006/relationships/image" Target="../media/image24.png"/><Relationship Id="rId5" Type="http://schemas.openxmlformats.org/officeDocument/2006/relationships/image" Target="../media/image26.png"/><Relationship Id="rId15" Type="http://schemas.openxmlformats.org/officeDocument/2006/relationships/image" Target="../media/image34.svg"/><Relationship Id="rId23" Type="http://schemas.openxmlformats.org/officeDocument/2006/relationships/image" Target="../media/image38.svg"/><Relationship Id="rId10" Type="http://schemas.openxmlformats.org/officeDocument/2006/relationships/image" Target="../media/image29.png"/><Relationship Id="rId19" Type="http://schemas.openxmlformats.org/officeDocument/2006/relationships/image" Target="../media/image36.svg"/><Relationship Id="rId4" Type="http://schemas.openxmlformats.org/officeDocument/2006/relationships/image" Target="../media/image12.svg"/><Relationship Id="rId9" Type="http://schemas.openxmlformats.org/officeDocument/2006/relationships/image" Target="../media/image15.svg"/><Relationship Id="rId14" Type="http://schemas.openxmlformats.org/officeDocument/2006/relationships/image" Target="../media/image33.png"/><Relationship Id="rId2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12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8.svg"/><Relationship Id="rId15" Type="http://schemas.openxmlformats.org/officeDocument/2006/relationships/image" Target="../media/image41.sv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12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8.sv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3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12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8.svg"/><Relationship Id="rId15" Type="http://schemas.openxmlformats.org/officeDocument/2006/relationships/image" Target="../media/image45.pn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12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8.sv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53.png"/><Relationship Id="rId5" Type="http://schemas.openxmlformats.org/officeDocument/2006/relationships/image" Target="../media/image9.png"/><Relationship Id="rId10" Type="http://schemas.openxmlformats.org/officeDocument/2006/relationships/image" Target="../media/image52.svg"/><Relationship Id="rId4" Type="http://schemas.openxmlformats.org/officeDocument/2006/relationships/image" Target="../media/image8.sv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12" Type="http://schemas.openxmlformats.org/officeDocument/2006/relationships/image" Target="../media/image52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51.png"/><Relationship Id="rId5" Type="http://schemas.openxmlformats.org/officeDocument/2006/relationships/image" Target="../media/image56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5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20895" y="1781687"/>
            <a:ext cx="3929377" cy="2791495"/>
          </a:xfrm>
          <a:custGeom>
            <a:avLst/>
            <a:gdLst/>
            <a:ahLst/>
            <a:cxnLst/>
            <a:rect l="l" t="t" r="r" b="b"/>
            <a:pathLst>
              <a:path w="3929377" h="2791495">
                <a:moveTo>
                  <a:pt x="0" y="0"/>
                </a:moveTo>
                <a:lnTo>
                  <a:pt x="3929377" y="0"/>
                </a:lnTo>
                <a:lnTo>
                  <a:pt x="3929377" y="2791495"/>
                </a:lnTo>
                <a:lnTo>
                  <a:pt x="0" y="279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917581">
            <a:off x="1614731" y="5233276"/>
            <a:ext cx="3929377" cy="2791495"/>
          </a:xfrm>
          <a:custGeom>
            <a:avLst/>
            <a:gdLst/>
            <a:ahLst/>
            <a:cxnLst/>
            <a:rect l="l" t="t" r="r" b="b"/>
            <a:pathLst>
              <a:path w="3929377" h="2791495">
                <a:moveTo>
                  <a:pt x="0" y="0"/>
                </a:moveTo>
                <a:lnTo>
                  <a:pt x="3929377" y="0"/>
                </a:lnTo>
                <a:lnTo>
                  <a:pt x="3929377" y="2791495"/>
                </a:lnTo>
                <a:lnTo>
                  <a:pt x="0" y="279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56031" y="1228041"/>
            <a:ext cx="8375938" cy="6690281"/>
          </a:xfrm>
          <a:custGeom>
            <a:avLst/>
            <a:gdLst/>
            <a:ahLst/>
            <a:cxnLst/>
            <a:rect l="l" t="t" r="r" b="b"/>
            <a:pathLst>
              <a:path w="8375938" h="6690281">
                <a:moveTo>
                  <a:pt x="0" y="0"/>
                </a:moveTo>
                <a:lnTo>
                  <a:pt x="8375938" y="0"/>
                </a:lnTo>
                <a:lnTo>
                  <a:pt x="8375938" y="6690281"/>
                </a:lnTo>
                <a:lnTo>
                  <a:pt x="0" y="6690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92599">
            <a:off x="4280115" y="945377"/>
            <a:ext cx="1351832" cy="1064004"/>
          </a:xfrm>
          <a:custGeom>
            <a:avLst/>
            <a:gdLst/>
            <a:ahLst/>
            <a:cxnLst/>
            <a:rect l="l" t="t" r="r" b="b"/>
            <a:pathLst>
              <a:path w="1351832" h="1064004">
                <a:moveTo>
                  <a:pt x="0" y="0"/>
                </a:moveTo>
                <a:lnTo>
                  <a:pt x="1351832" y="0"/>
                </a:lnTo>
                <a:lnTo>
                  <a:pt x="1351832" y="1064004"/>
                </a:lnTo>
                <a:lnTo>
                  <a:pt x="0" y="1064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483486">
            <a:off x="13010464" y="6859153"/>
            <a:ext cx="1150551" cy="905580"/>
          </a:xfrm>
          <a:custGeom>
            <a:avLst/>
            <a:gdLst/>
            <a:ahLst/>
            <a:cxnLst/>
            <a:rect l="l" t="t" r="r" b="b"/>
            <a:pathLst>
              <a:path w="1150551" h="905580">
                <a:moveTo>
                  <a:pt x="0" y="0"/>
                </a:moveTo>
                <a:lnTo>
                  <a:pt x="1150551" y="0"/>
                </a:lnTo>
                <a:lnTo>
                  <a:pt x="1150551" y="905580"/>
                </a:lnTo>
                <a:lnTo>
                  <a:pt x="0" y="905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42797" y="8794648"/>
            <a:ext cx="5002406" cy="629491"/>
            <a:chOff x="0" y="0"/>
            <a:chExt cx="1317506" cy="1657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7506" cy="165792"/>
            </a:xfrm>
            <a:custGeom>
              <a:avLst/>
              <a:gdLst/>
              <a:ahLst/>
              <a:cxnLst/>
              <a:rect l="l" t="t" r="r" b="b"/>
              <a:pathLst>
                <a:path w="1317506" h="165792">
                  <a:moveTo>
                    <a:pt x="78930" y="0"/>
                  </a:moveTo>
                  <a:lnTo>
                    <a:pt x="1238576" y="0"/>
                  </a:lnTo>
                  <a:cubicBezTo>
                    <a:pt x="1259510" y="0"/>
                    <a:pt x="1279586" y="8316"/>
                    <a:pt x="1294388" y="23118"/>
                  </a:cubicBezTo>
                  <a:cubicBezTo>
                    <a:pt x="1309190" y="37920"/>
                    <a:pt x="1317506" y="57996"/>
                    <a:pt x="1317506" y="78930"/>
                  </a:cubicBezTo>
                  <a:lnTo>
                    <a:pt x="1317506" y="86862"/>
                  </a:lnTo>
                  <a:cubicBezTo>
                    <a:pt x="1317506" y="107796"/>
                    <a:pt x="1309190" y="127872"/>
                    <a:pt x="1294388" y="142674"/>
                  </a:cubicBezTo>
                  <a:cubicBezTo>
                    <a:pt x="1279586" y="157476"/>
                    <a:pt x="1259510" y="165792"/>
                    <a:pt x="1238576" y="165792"/>
                  </a:cubicBezTo>
                  <a:lnTo>
                    <a:pt x="78930" y="165792"/>
                  </a:lnTo>
                  <a:cubicBezTo>
                    <a:pt x="57996" y="165792"/>
                    <a:pt x="37920" y="157476"/>
                    <a:pt x="23118" y="142674"/>
                  </a:cubicBezTo>
                  <a:cubicBezTo>
                    <a:pt x="8316" y="127872"/>
                    <a:pt x="0" y="107796"/>
                    <a:pt x="0" y="86862"/>
                  </a:cubicBezTo>
                  <a:lnTo>
                    <a:pt x="0" y="78930"/>
                  </a:lnTo>
                  <a:cubicBezTo>
                    <a:pt x="0" y="57996"/>
                    <a:pt x="8316" y="37920"/>
                    <a:pt x="23118" y="23118"/>
                  </a:cubicBezTo>
                  <a:cubicBezTo>
                    <a:pt x="37920" y="8316"/>
                    <a:pt x="57996" y="0"/>
                    <a:pt x="7893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17506" cy="203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155436">
            <a:off x="-1870068" y="-892969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155436">
            <a:off x="15584341" y="881385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399510">
            <a:off x="16092611" y="-2304657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98956">
            <a:off x="-5610552" y="8353044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329086" y="2806557"/>
            <a:ext cx="9629829" cy="30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3"/>
              </a:lnSpc>
            </a:pPr>
            <a:r>
              <a:rPr lang="en-US" sz="11455">
                <a:solidFill>
                  <a:srgbClr val="000000"/>
                </a:solidFill>
                <a:latin typeface="Puimek Font TH"/>
              </a:rPr>
              <a:t>MANA</a:t>
            </a:r>
          </a:p>
          <a:p>
            <a:pPr algn="ctr">
              <a:lnSpc>
                <a:spcPts val="11913"/>
              </a:lnSpc>
            </a:pPr>
            <a:r>
              <a:rPr lang="en-US" sz="11455">
                <a:solidFill>
                  <a:srgbClr val="000000"/>
                </a:solidFill>
                <a:latin typeface="Puimek Font TH"/>
              </a:rPr>
              <a:t>MAJOIN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59762" y="9527486"/>
            <a:ext cx="71684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Management of Information Technology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24732" y="8782142"/>
            <a:ext cx="44385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Group 3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86694">
            <a:off x="15896201" y="-117259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98956">
            <a:off x="-5037929" y="-1674810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26945" y="259146"/>
            <a:ext cx="9325041" cy="2451709"/>
          </a:xfrm>
          <a:custGeom>
            <a:avLst/>
            <a:gdLst/>
            <a:ahLst/>
            <a:cxnLst/>
            <a:rect l="l" t="t" r="r" b="b"/>
            <a:pathLst>
              <a:path w="9325041" h="2451709">
                <a:moveTo>
                  <a:pt x="0" y="0"/>
                </a:moveTo>
                <a:lnTo>
                  <a:pt x="9325040" y="0"/>
                </a:lnTo>
                <a:lnTo>
                  <a:pt x="9325040" y="2451708"/>
                </a:lnTo>
                <a:lnTo>
                  <a:pt x="0" y="2451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42797" y="8794648"/>
            <a:ext cx="5002406" cy="629491"/>
            <a:chOff x="0" y="0"/>
            <a:chExt cx="1317506" cy="1657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7506" cy="165792"/>
            </a:xfrm>
            <a:custGeom>
              <a:avLst/>
              <a:gdLst/>
              <a:ahLst/>
              <a:cxnLst/>
              <a:rect l="l" t="t" r="r" b="b"/>
              <a:pathLst>
                <a:path w="1317506" h="165792">
                  <a:moveTo>
                    <a:pt x="78930" y="0"/>
                  </a:moveTo>
                  <a:lnTo>
                    <a:pt x="1238576" y="0"/>
                  </a:lnTo>
                  <a:cubicBezTo>
                    <a:pt x="1259510" y="0"/>
                    <a:pt x="1279586" y="8316"/>
                    <a:pt x="1294388" y="23118"/>
                  </a:cubicBezTo>
                  <a:cubicBezTo>
                    <a:pt x="1309190" y="37920"/>
                    <a:pt x="1317506" y="57996"/>
                    <a:pt x="1317506" y="78930"/>
                  </a:cubicBezTo>
                  <a:lnTo>
                    <a:pt x="1317506" y="86862"/>
                  </a:lnTo>
                  <a:cubicBezTo>
                    <a:pt x="1317506" y="107796"/>
                    <a:pt x="1309190" y="127872"/>
                    <a:pt x="1294388" y="142674"/>
                  </a:cubicBezTo>
                  <a:cubicBezTo>
                    <a:pt x="1279586" y="157476"/>
                    <a:pt x="1259510" y="165792"/>
                    <a:pt x="1238576" y="165792"/>
                  </a:cubicBezTo>
                  <a:lnTo>
                    <a:pt x="78930" y="165792"/>
                  </a:lnTo>
                  <a:cubicBezTo>
                    <a:pt x="57996" y="165792"/>
                    <a:pt x="37920" y="157476"/>
                    <a:pt x="23118" y="142674"/>
                  </a:cubicBezTo>
                  <a:cubicBezTo>
                    <a:pt x="8316" y="127872"/>
                    <a:pt x="0" y="107796"/>
                    <a:pt x="0" y="86862"/>
                  </a:cubicBezTo>
                  <a:lnTo>
                    <a:pt x="0" y="78930"/>
                  </a:lnTo>
                  <a:cubicBezTo>
                    <a:pt x="0" y="57996"/>
                    <a:pt x="8316" y="37920"/>
                    <a:pt x="23118" y="23118"/>
                  </a:cubicBezTo>
                  <a:cubicBezTo>
                    <a:pt x="37920" y="8316"/>
                    <a:pt x="57996" y="0"/>
                    <a:pt x="7893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17506" cy="203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27106" y="3244549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20"/>
                </a:lnTo>
                <a:lnTo>
                  <a:pt x="0" y="13600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72590" y="3551589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1" y="0"/>
                </a:lnTo>
                <a:lnTo>
                  <a:pt x="812411" y="745940"/>
                </a:lnTo>
                <a:lnTo>
                  <a:pt x="0" y="7459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27106" y="4849286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19"/>
                </a:lnTo>
                <a:lnTo>
                  <a:pt x="0" y="13600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372590" y="5156325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1" y="0"/>
                </a:lnTo>
                <a:lnTo>
                  <a:pt x="812411" y="745941"/>
                </a:lnTo>
                <a:lnTo>
                  <a:pt x="0" y="745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98956">
            <a:off x="-5610552" y="8353044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127106" y="6352180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19"/>
                </a:lnTo>
                <a:lnTo>
                  <a:pt x="0" y="13600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372590" y="6661541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1" y="0"/>
                </a:lnTo>
                <a:lnTo>
                  <a:pt x="812411" y="745941"/>
                </a:lnTo>
                <a:lnTo>
                  <a:pt x="0" y="745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673097" y="-77328"/>
            <a:ext cx="2468880" cy="4114800"/>
          </a:xfrm>
          <a:custGeom>
            <a:avLst/>
            <a:gdLst/>
            <a:ahLst/>
            <a:cxnLst/>
            <a:rect l="l" t="t" r="r" b="b"/>
            <a:pathLst>
              <a:path w="2468880" h="4114800">
                <a:moveTo>
                  <a:pt x="0" y="0"/>
                </a:moveTo>
                <a:lnTo>
                  <a:pt x="2468880" y="0"/>
                </a:lnTo>
                <a:lnTo>
                  <a:pt x="24688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340189" y="816786"/>
            <a:ext cx="9698553" cy="116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9"/>
              </a:lnSpc>
            </a:pPr>
            <a:r>
              <a:rPr lang="en-US" sz="8499" spc="-390">
                <a:solidFill>
                  <a:srgbClr val="000000"/>
                </a:solidFill>
                <a:cs typeface="Puimek Font TH"/>
              </a:rPr>
              <a:t>กระบวนการทำงาน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59762" y="9527486"/>
            <a:ext cx="71684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Presentation by ManaMaJoin Group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24732" y="8782142"/>
            <a:ext cx="44385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Group 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0668" y="3609331"/>
            <a:ext cx="2170779" cy="56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88437" y="3601026"/>
            <a:ext cx="51362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ookpeach Font TH"/>
                <a:cs typeface="Lookpeach Font TH"/>
              </a:rPr>
              <a:t>จัดทำ  Project Proposal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0668" y="5214067"/>
            <a:ext cx="2170779" cy="56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88437" y="5197458"/>
            <a:ext cx="45109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cs typeface="Lookpeach Font TH"/>
              </a:rPr>
              <a:t>จัดทำ </a:t>
            </a:r>
            <a:r>
              <a:rPr lang="en-US" sz="3399">
                <a:solidFill>
                  <a:srgbClr val="000000"/>
                </a:solidFill>
                <a:latin typeface="Lookpeach Font TH"/>
              </a:rPr>
              <a:t>Project Charter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0668" y="6716962"/>
            <a:ext cx="2170779" cy="56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10046" y="6716843"/>
            <a:ext cx="890615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Lookpeach Font TH"/>
              </a:rPr>
              <a:t>Design UX/UI Web application (Prototype)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86694">
            <a:off x="15896201" y="-117259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98956">
            <a:off x="-5037929" y="-1674810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26945" y="259146"/>
            <a:ext cx="9325041" cy="2451709"/>
          </a:xfrm>
          <a:custGeom>
            <a:avLst/>
            <a:gdLst/>
            <a:ahLst/>
            <a:cxnLst/>
            <a:rect l="l" t="t" r="r" b="b"/>
            <a:pathLst>
              <a:path w="9325041" h="2451709">
                <a:moveTo>
                  <a:pt x="0" y="0"/>
                </a:moveTo>
                <a:lnTo>
                  <a:pt x="9325040" y="0"/>
                </a:lnTo>
                <a:lnTo>
                  <a:pt x="9325040" y="2451708"/>
                </a:lnTo>
                <a:lnTo>
                  <a:pt x="0" y="2451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30425" y="2564540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19"/>
                </a:lnTo>
                <a:lnTo>
                  <a:pt x="0" y="13600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75910" y="2871579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0" y="0"/>
                </a:lnTo>
                <a:lnTo>
                  <a:pt x="812410" y="745941"/>
                </a:lnTo>
                <a:lnTo>
                  <a:pt x="0" y="745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55861" y="259146"/>
            <a:ext cx="1681481" cy="1895516"/>
          </a:xfrm>
          <a:custGeom>
            <a:avLst/>
            <a:gdLst/>
            <a:ahLst/>
            <a:cxnLst/>
            <a:rect l="l" t="t" r="r" b="b"/>
            <a:pathLst>
              <a:path w="1681481" h="1895516">
                <a:moveTo>
                  <a:pt x="0" y="0"/>
                </a:moveTo>
                <a:lnTo>
                  <a:pt x="1681481" y="0"/>
                </a:lnTo>
                <a:lnTo>
                  <a:pt x="1681481" y="1895516"/>
                </a:lnTo>
                <a:lnTo>
                  <a:pt x="0" y="18955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077447" y="4210309"/>
            <a:ext cx="10224035" cy="5786731"/>
            <a:chOff x="0" y="0"/>
            <a:chExt cx="1621183" cy="917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1183" cy="917578"/>
            </a:xfrm>
            <a:custGeom>
              <a:avLst/>
              <a:gdLst/>
              <a:ahLst/>
              <a:cxnLst/>
              <a:rect l="l" t="t" r="r" b="b"/>
              <a:pathLst>
                <a:path w="1621183" h="917578">
                  <a:moveTo>
                    <a:pt x="17416" y="0"/>
                  </a:moveTo>
                  <a:lnTo>
                    <a:pt x="1603766" y="0"/>
                  </a:lnTo>
                  <a:cubicBezTo>
                    <a:pt x="1613385" y="0"/>
                    <a:pt x="1621183" y="7798"/>
                    <a:pt x="1621183" y="17416"/>
                  </a:cubicBezTo>
                  <a:lnTo>
                    <a:pt x="1621183" y="900162"/>
                  </a:lnTo>
                  <a:cubicBezTo>
                    <a:pt x="1621183" y="909780"/>
                    <a:pt x="1613385" y="917578"/>
                    <a:pt x="1603766" y="917578"/>
                  </a:cubicBezTo>
                  <a:lnTo>
                    <a:pt x="17416" y="917578"/>
                  </a:lnTo>
                  <a:cubicBezTo>
                    <a:pt x="12797" y="917578"/>
                    <a:pt x="8367" y="915743"/>
                    <a:pt x="5101" y="912477"/>
                  </a:cubicBezTo>
                  <a:cubicBezTo>
                    <a:pt x="1835" y="909210"/>
                    <a:pt x="0" y="904781"/>
                    <a:pt x="0" y="900162"/>
                  </a:cubicBezTo>
                  <a:lnTo>
                    <a:pt x="0" y="17416"/>
                  </a:lnTo>
                  <a:cubicBezTo>
                    <a:pt x="0" y="7798"/>
                    <a:pt x="7798" y="0"/>
                    <a:pt x="17416" y="0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340189" y="816786"/>
            <a:ext cx="9698553" cy="116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9"/>
              </a:lnSpc>
            </a:pPr>
            <a:r>
              <a:rPr lang="en-US" sz="8499" spc="-390">
                <a:solidFill>
                  <a:srgbClr val="000000"/>
                </a:solidFill>
                <a:cs typeface="Puimek Font TH"/>
              </a:rPr>
              <a:t>กระบวนการทำงาน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73987" y="2929321"/>
            <a:ext cx="21707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73058" y="2969326"/>
            <a:ext cx="562842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Lookpeach Font TH"/>
              </a:rPr>
              <a:t>Design and Build Database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86694">
            <a:off x="15896201" y="-117259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98956">
            <a:off x="-5037929" y="-1674810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31372" y="1684679"/>
            <a:ext cx="19272026" cy="7660631"/>
          </a:xfrm>
          <a:custGeom>
            <a:avLst/>
            <a:gdLst/>
            <a:ahLst/>
            <a:cxnLst/>
            <a:rect l="l" t="t" r="r" b="b"/>
            <a:pathLst>
              <a:path w="19272026" h="7660631">
                <a:moveTo>
                  <a:pt x="0" y="0"/>
                </a:moveTo>
                <a:lnTo>
                  <a:pt x="19272027" y="0"/>
                </a:lnTo>
                <a:lnTo>
                  <a:pt x="19272027" y="7660631"/>
                </a:lnTo>
                <a:lnTo>
                  <a:pt x="0" y="7660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26945" y="259146"/>
            <a:ext cx="9325041" cy="2451709"/>
          </a:xfrm>
          <a:custGeom>
            <a:avLst/>
            <a:gdLst/>
            <a:ahLst/>
            <a:cxnLst/>
            <a:rect l="l" t="t" r="r" b="b"/>
            <a:pathLst>
              <a:path w="9325041" h="2451709">
                <a:moveTo>
                  <a:pt x="0" y="0"/>
                </a:moveTo>
                <a:lnTo>
                  <a:pt x="9325040" y="0"/>
                </a:lnTo>
                <a:lnTo>
                  <a:pt x="9325040" y="2451708"/>
                </a:lnTo>
                <a:lnTo>
                  <a:pt x="0" y="2451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42797" y="8794648"/>
            <a:ext cx="5002406" cy="629491"/>
            <a:chOff x="0" y="0"/>
            <a:chExt cx="1317506" cy="1657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7506" cy="165792"/>
            </a:xfrm>
            <a:custGeom>
              <a:avLst/>
              <a:gdLst/>
              <a:ahLst/>
              <a:cxnLst/>
              <a:rect l="l" t="t" r="r" b="b"/>
              <a:pathLst>
                <a:path w="1317506" h="165792">
                  <a:moveTo>
                    <a:pt x="78930" y="0"/>
                  </a:moveTo>
                  <a:lnTo>
                    <a:pt x="1238576" y="0"/>
                  </a:lnTo>
                  <a:cubicBezTo>
                    <a:pt x="1259510" y="0"/>
                    <a:pt x="1279586" y="8316"/>
                    <a:pt x="1294388" y="23118"/>
                  </a:cubicBezTo>
                  <a:cubicBezTo>
                    <a:pt x="1309190" y="37920"/>
                    <a:pt x="1317506" y="57996"/>
                    <a:pt x="1317506" y="78930"/>
                  </a:cubicBezTo>
                  <a:lnTo>
                    <a:pt x="1317506" y="86862"/>
                  </a:lnTo>
                  <a:cubicBezTo>
                    <a:pt x="1317506" y="107796"/>
                    <a:pt x="1309190" y="127872"/>
                    <a:pt x="1294388" y="142674"/>
                  </a:cubicBezTo>
                  <a:cubicBezTo>
                    <a:pt x="1279586" y="157476"/>
                    <a:pt x="1259510" y="165792"/>
                    <a:pt x="1238576" y="165792"/>
                  </a:cubicBezTo>
                  <a:lnTo>
                    <a:pt x="78930" y="165792"/>
                  </a:lnTo>
                  <a:cubicBezTo>
                    <a:pt x="57996" y="165792"/>
                    <a:pt x="37920" y="157476"/>
                    <a:pt x="23118" y="142674"/>
                  </a:cubicBezTo>
                  <a:cubicBezTo>
                    <a:pt x="8316" y="127872"/>
                    <a:pt x="0" y="107796"/>
                    <a:pt x="0" y="86862"/>
                  </a:cubicBezTo>
                  <a:lnTo>
                    <a:pt x="0" y="78930"/>
                  </a:lnTo>
                  <a:cubicBezTo>
                    <a:pt x="0" y="57996"/>
                    <a:pt x="8316" y="37920"/>
                    <a:pt x="23118" y="23118"/>
                  </a:cubicBezTo>
                  <a:cubicBezTo>
                    <a:pt x="37920" y="8316"/>
                    <a:pt x="57996" y="0"/>
                    <a:pt x="7893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17506" cy="203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699729" y="3244549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20"/>
                </a:lnTo>
                <a:lnTo>
                  <a:pt x="0" y="13600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945213" y="3551589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1" y="0"/>
                </a:lnTo>
                <a:lnTo>
                  <a:pt x="812411" y="745940"/>
                </a:lnTo>
                <a:lnTo>
                  <a:pt x="0" y="745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699729" y="5083538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19"/>
                </a:lnTo>
                <a:lnTo>
                  <a:pt x="0" y="13600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45213" y="5392899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1" y="0"/>
                </a:lnTo>
                <a:lnTo>
                  <a:pt x="812411" y="745941"/>
                </a:lnTo>
                <a:lnTo>
                  <a:pt x="0" y="7459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99729" y="6976957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19"/>
                </a:lnTo>
                <a:lnTo>
                  <a:pt x="0" y="13600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945213" y="7286318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1" y="0"/>
                </a:lnTo>
                <a:lnTo>
                  <a:pt x="812411" y="745941"/>
                </a:lnTo>
                <a:lnTo>
                  <a:pt x="0" y="7459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699729" y="514356"/>
            <a:ext cx="1582149" cy="1941287"/>
          </a:xfrm>
          <a:custGeom>
            <a:avLst/>
            <a:gdLst/>
            <a:ahLst/>
            <a:cxnLst/>
            <a:rect l="l" t="t" r="r" b="b"/>
            <a:pathLst>
              <a:path w="1582149" h="1941287">
                <a:moveTo>
                  <a:pt x="0" y="0"/>
                </a:moveTo>
                <a:lnTo>
                  <a:pt x="1582149" y="0"/>
                </a:lnTo>
                <a:lnTo>
                  <a:pt x="1582149" y="1941288"/>
                </a:lnTo>
                <a:lnTo>
                  <a:pt x="0" y="19412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340189" y="816786"/>
            <a:ext cx="9698553" cy="116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9"/>
              </a:lnSpc>
            </a:pPr>
            <a:r>
              <a:rPr lang="en-US" sz="8499" spc="-390">
                <a:solidFill>
                  <a:srgbClr val="000000"/>
                </a:solidFill>
                <a:cs typeface="Puimek Font TH"/>
              </a:rPr>
              <a:t>กระบวนการทำงาน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59762" y="9527486"/>
            <a:ext cx="71684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Presentation by ManaMaJoin Group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24732" y="8782142"/>
            <a:ext cx="44385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Group 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43290" y="3609331"/>
            <a:ext cx="21707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43290" y="5448320"/>
            <a:ext cx="21707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42362" y="3592821"/>
            <a:ext cx="7335638" cy="567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Lookpeach Font TH"/>
              </a:rPr>
              <a:t>Develop Web application (Front-end)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42362" y="5558450"/>
            <a:ext cx="71472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Lookpeach Font TH"/>
              </a:rPr>
              <a:t>Develop Web application (Back-end)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43290" y="7341739"/>
            <a:ext cx="21707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42362" y="7451869"/>
            <a:ext cx="71472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Lookpeach Font TH"/>
              </a:rPr>
              <a:t>Project Progress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86694">
            <a:off x="15896201" y="-117259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98956">
            <a:off x="-5037929" y="-1674810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55861" y="259146"/>
            <a:ext cx="1681481" cy="1895516"/>
          </a:xfrm>
          <a:custGeom>
            <a:avLst/>
            <a:gdLst/>
            <a:ahLst/>
            <a:cxnLst/>
            <a:rect l="l" t="t" r="r" b="b"/>
            <a:pathLst>
              <a:path w="1681481" h="1895516">
                <a:moveTo>
                  <a:pt x="0" y="0"/>
                </a:moveTo>
                <a:lnTo>
                  <a:pt x="1681481" y="0"/>
                </a:lnTo>
                <a:lnTo>
                  <a:pt x="1681481" y="1895516"/>
                </a:lnTo>
                <a:lnTo>
                  <a:pt x="0" y="1895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26945" y="259146"/>
            <a:ext cx="9325041" cy="2451709"/>
          </a:xfrm>
          <a:custGeom>
            <a:avLst/>
            <a:gdLst/>
            <a:ahLst/>
            <a:cxnLst/>
            <a:rect l="l" t="t" r="r" b="b"/>
            <a:pathLst>
              <a:path w="9325041" h="2451709">
                <a:moveTo>
                  <a:pt x="0" y="0"/>
                </a:moveTo>
                <a:lnTo>
                  <a:pt x="9325040" y="0"/>
                </a:lnTo>
                <a:lnTo>
                  <a:pt x="9325040" y="2451708"/>
                </a:lnTo>
                <a:lnTo>
                  <a:pt x="0" y="245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40189" y="816786"/>
            <a:ext cx="9698553" cy="116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9"/>
              </a:lnSpc>
            </a:pPr>
            <a:r>
              <a:rPr lang="en-US" sz="8499" spc="-390">
                <a:solidFill>
                  <a:srgbClr val="000000"/>
                </a:solidFill>
                <a:cs typeface="Puimek Font TH"/>
              </a:rPr>
              <a:t>กระบวนการทำงาน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42797" y="8794648"/>
            <a:ext cx="5002406" cy="629491"/>
            <a:chOff x="0" y="0"/>
            <a:chExt cx="1317506" cy="1657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7506" cy="165792"/>
            </a:xfrm>
            <a:custGeom>
              <a:avLst/>
              <a:gdLst/>
              <a:ahLst/>
              <a:cxnLst/>
              <a:rect l="l" t="t" r="r" b="b"/>
              <a:pathLst>
                <a:path w="1317506" h="165792">
                  <a:moveTo>
                    <a:pt x="78930" y="0"/>
                  </a:moveTo>
                  <a:lnTo>
                    <a:pt x="1238576" y="0"/>
                  </a:lnTo>
                  <a:cubicBezTo>
                    <a:pt x="1259510" y="0"/>
                    <a:pt x="1279586" y="8316"/>
                    <a:pt x="1294388" y="23118"/>
                  </a:cubicBezTo>
                  <a:cubicBezTo>
                    <a:pt x="1309190" y="37920"/>
                    <a:pt x="1317506" y="57996"/>
                    <a:pt x="1317506" y="78930"/>
                  </a:cubicBezTo>
                  <a:lnTo>
                    <a:pt x="1317506" y="86862"/>
                  </a:lnTo>
                  <a:cubicBezTo>
                    <a:pt x="1317506" y="107796"/>
                    <a:pt x="1309190" y="127872"/>
                    <a:pt x="1294388" y="142674"/>
                  </a:cubicBezTo>
                  <a:cubicBezTo>
                    <a:pt x="1279586" y="157476"/>
                    <a:pt x="1259510" y="165792"/>
                    <a:pt x="1238576" y="165792"/>
                  </a:cubicBezTo>
                  <a:lnTo>
                    <a:pt x="78930" y="165792"/>
                  </a:lnTo>
                  <a:cubicBezTo>
                    <a:pt x="57996" y="165792"/>
                    <a:pt x="37920" y="157476"/>
                    <a:pt x="23118" y="142674"/>
                  </a:cubicBezTo>
                  <a:cubicBezTo>
                    <a:pt x="8316" y="127872"/>
                    <a:pt x="0" y="107796"/>
                    <a:pt x="0" y="86862"/>
                  </a:cubicBezTo>
                  <a:lnTo>
                    <a:pt x="0" y="78930"/>
                  </a:lnTo>
                  <a:cubicBezTo>
                    <a:pt x="0" y="57996"/>
                    <a:pt x="8316" y="37920"/>
                    <a:pt x="23118" y="23118"/>
                  </a:cubicBezTo>
                  <a:cubicBezTo>
                    <a:pt x="37920" y="8316"/>
                    <a:pt x="57996" y="0"/>
                    <a:pt x="7893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17506" cy="203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559762" y="9527486"/>
            <a:ext cx="71684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Presentation by ManaMaJoin Group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24732" y="8782142"/>
            <a:ext cx="44385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Group 3</a:t>
            </a:r>
          </a:p>
        </p:txBody>
      </p:sp>
      <p:sp>
        <p:nvSpPr>
          <p:cNvPr id="15" name="Freeform 15"/>
          <p:cNvSpPr/>
          <p:nvPr/>
        </p:nvSpPr>
        <p:spPr>
          <a:xfrm>
            <a:off x="3075398" y="3652174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19"/>
                </a:lnTo>
                <a:lnTo>
                  <a:pt x="0" y="1360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320883" y="3959213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0" y="0"/>
                </a:lnTo>
                <a:lnTo>
                  <a:pt x="812410" y="745941"/>
                </a:lnTo>
                <a:lnTo>
                  <a:pt x="0" y="7459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818960" y="4016956"/>
            <a:ext cx="21707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8</a:t>
            </a:r>
          </a:p>
        </p:txBody>
      </p:sp>
      <p:sp>
        <p:nvSpPr>
          <p:cNvPr id="18" name="Freeform 18"/>
          <p:cNvSpPr/>
          <p:nvPr/>
        </p:nvSpPr>
        <p:spPr>
          <a:xfrm>
            <a:off x="3075398" y="5274807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19"/>
                </a:lnTo>
                <a:lnTo>
                  <a:pt x="0" y="1360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320883" y="5584168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0" y="0"/>
                </a:lnTo>
                <a:lnTo>
                  <a:pt x="812410" y="745941"/>
                </a:lnTo>
                <a:lnTo>
                  <a:pt x="0" y="7459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18960" y="5639588"/>
            <a:ext cx="21707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75405" y="4016956"/>
            <a:ext cx="589920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Lookpeach Font TH"/>
              </a:rPr>
              <a:t>Test Web application system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75539" y="5749718"/>
            <a:ext cx="63632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Lookpeach Font TH"/>
              </a:rPr>
              <a:t>Final Report and Presentation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31569" y="7471836"/>
            <a:ext cx="7424861" cy="728216"/>
            <a:chOff x="0" y="0"/>
            <a:chExt cx="1955519" cy="191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5519" cy="191794"/>
            </a:xfrm>
            <a:custGeom>
              <a:avLst/>
              <a:gdLst/>
              <a:ahLst/>
              <a:cxnLst/>
              <a:rect l="l" t="t" r="r" b="b"/>
              <a:pathLst>
                <a:path w="1955519" h="191794">
                  <a:moveTo>
                    <a:pt x="53178" y="0"/>
                  </a:moveTo>
                  <a:lnTo>
                    <a:pt x="1902341" y="0"/>
                  </a:lnTo>
                  <a:cubicBezTo>
                    <a:pt x="1916445" y="0"/>
                    <a:pt x="1929971" y="5603"/>
                    <a:pt x="1939944" y="15575"/>
                  </a:cubicBezTo>
                  <a:cubicBezTo>
                    <a:pt x="1949916" y="25548"/>
                    <a:pt x="1955519" y="39074"/>
                    <a:pt x="1955519" y="53178"/>
                  </a:cubicBezTo>
                  <a:lnTo>
                    <a:pt x="1955519" y="138616"/>
                  </a:lnTo>
                  <a:cubicBezTo>
                    <a:pt x="1955519" y="152719"/>
                    <a:pt x="1949916" y="166245"/>
                    <a:pt x="1939944" y="176218"/>
                  </a:cubicBezTo>
                  <a:cubicBezTo>
                    <a:pt x="1929971" y="186191"/>
                    <a:pt x="1916445" y="191794"/>
                    <a:pt x="1902341" y="191794"/>
                  </a:cubicBezTo>
                  <a:lnTo>
                    <a:pt x="53178" y="191794"/>
                  </a:lnTo>
                  <a:cubicBezTo>
                    <a:pt x="39074" y="191794"/>
                    <a:pt x="25548" y="186191"/>
                    <a:pt x="15575" y="176218"/>
                  </a:cubicBezTo>
                  <a:cubicBezTo>
                    <a:pt x="5603" y="166245"/>
                    <a:pt x="0" y="152719"/>
                    <a:pt x="0" y="138616"/>
                  </a:cubicBezTo>
                  <a:lnTo>
                    <a:pt x="0" y="53178"/>
                  </a:lnTo>
                  <a:cubicBezTo>
                    <a:pt x="0" y="39074"/>
                    <a:pt x="5603" y="25548"/>
                    <a:pt x="15575" y="15575"/>
                  </a:cubicBezTo>
                  <a:cubicBezTo>
                    <a:pt x="25548" y="5603"/>
                    <a:pt x="39074" y="0"/>
                    <a:pt x="531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55519" cy="229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86694">
            <a:off x="14667961" y="-1313747"/>
            <a:ext cx="6064948" cy="3070380"/>
          </a:xfrm>
          <a:custGeom>
            <a:avLst/>
            <a:gdLst/>
            <a:ahLst/>
            <a:cxnLst/>
            <a:rect l="l" t="t" r="r" b="b"/>
            <a:pathLst>
              <a:path w="6064948" h="3070380">
                <a:moveTo>
                  <a:pt x="0" y="0"/>
                </a:moveTo>
                <a:lnTo>
                  <a:pt x="6064948" y="0"/>
                </a:lnTo>
                <a:lnTo>
                  <a:pt x="6064948" y="3070380"/>
                </a:lnTo>
                <a:lnTo>
                  <a:pt x="0" y="3070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98956">
            <a:off x="-4976458" y="-1856318"/>
            <a:ext cx="8379623" cy="4430726"/>
          </a:xfrm>
          <a:custGeom>
            <a:avLst/>
            <a:gdLst/>
            <a:ahLst/>
            <a:cxnLst/>
            <a:rect l="l" t="t" r="r" b="b"/>
            <a:pathLst>
              <a:path w="8379623" h="4430726">
                <a:moveTo>
                  <a:pt x="0" y="0"/>
                </a:moveTo>
                <a:lnTo>
                  <a:pt x="8379623" y="0"/>
                </a:lnTo>
                <a:lnTo>
                  <a:pt x="8379623" y="4430726"/>
                </a:lnTo>
                <a:lnTo>
                  <a:pt x="0" y="443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81774">
            <a:off x="3738529" y="1284830"/>
            <a:ext cx="3319008" cy="3271989"/>
          </a:xfrm>
          <a:custGeom>
            <a:avLst/>
            <a:gdLst/>
            <a:ahLst/>
            <a:cxnLst/>
            <a:rect l="l" t="t" r="r" b="b"/>
            <a:pathLst>
              <a:path w="3319008" h="3271989">
                <a:moveTo>
                  <a:pt x="0" y="0"/>
                </a:moveTo>
                <a:lnTo>
                  <a:pt x="3319009" y="0"/>
                </a:lnTo>
                <a:lnTo>
                  <a:pt x="3319009" y="3271989"/>
                </a:lnTo>
                <a:lnTo>
                  <a:pt x="0" y="3271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49119" y="3340754"/>
            <a:ext cx="8589762" cy="382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84"/>
              </a:lnSpc>
            </a:pPr>
            <a:r>
              <a:rPr lang="en-US" sz="14311" spc="-658">
                <a:solidFill>
                  <a:srgbClr val="000000"/>
                </a:solidFill>
                <a:latin typeface="Puimek Font TH"/>
              </a:rPr>
              <a:t>THANK</a:t>
            </a:r>
          </a:p>
          <a:p>
            <a:pPr algn="ctr">
              <a:lnSpc>
                <a:spcPts val="14884"/>
              </a:lnSpc>
            </a:pPr>
            <a:r>
              <a:rPr lang="en-US" sz="14311" spc="-658">
                <a:solidFill>
                  <a:srgbClr val="000000"/>
                </a:solidFill>
                <a:latin typeface="Puimek Font TH"/>
              </a:rPr>
              <a:t>YOU</a:t>
            </a:r>
          </a:p>
        </p:txBody>
      </p:sp>
      <p:sp>
        <p:nvSpPr>
          <p:cNvPr id="9" name="Freeform 9"/>
          <p:cNvSpPr/>
          <p:nvPr/>
        </p:nvSpPr>
        <p:spPr>
          <a:xfrm>
            <a:off x="11837011" y="3121679"/>
            <a:ext cx="2763156" cy="4043643"/>
          </a:xfrm>
          <a:custGeom>
            <a:avLst/>
            <a:gdLst/>
            <a:ahLst/>
            <a:cxnLst/>
            <a:rect l="l" t="t" r="r" b="b"/>
            <a:pathLst>
              <a:path w="2763156" h="4043643">
                <a:moveTo>
                  <a:pt x="0" y="0"/>
                </a:moveTo>
                <a:lnTo>
                  <a:pt x="2763156" y="0"/>
                </a:lnTo>
                <a:lnTo>
                  <a:pt x="2763156" y="4043642"/>
                </a:lnTo>
                <a:lnTo>
                  <a:pt x="0" y="404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155436">
            <a:off x="15833041" y="7704350"/>
            <a:ext cx="6139062" cy="3107900"/>
          </a:xfrm>
          <a:custGeom>
            <a:avLst/>
            <a:gdLst/>
            <a:ahLst/>
            <a:cxnLst/>
            <a:rect l="l" t="t" r="r" b="b"/>
            <a:pathLst>
              <a:path w="6139062" h="3107900">
                <a:moveTo>
                  <a:pt x="0" y="0"/>
                </a:moveTo>
                <a:lnTo>
                  <a:pt x="6139062" y="0"/>
                </a:lnTo>
                <a:lnTo>
                  <a:pt x="6139062" y="3107900"/>
                </a:lnTo>
                <a:lnTo>
                  <a:pt x="0" y="310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98956">
            <a:off x="-5390670" y="7930893"/>
            <a:ext cx="8020682" cy="4240935"/>
          </a:xfrm>
          <a:custGeom>
            <a:avLst/>
            <a:gdLst/>
            <a:ahLst/>
            <a:cxnLst/>
            <a:rect l="l" t="t" r="r" b="b"/>
            <a:pathLst>
              <a:path w="8020682" h="4240935">
                <a:moveTo>
                  <a:pt x="0" y="0"/>
                </a:moveTo>
                <a:lnTo>
                  <a:pt x="8020682" y="0"/>
                </a:lnTo>
                <a:lnTo>
                  <a:pt x="8020682" y="4240935"/>
                </a:lnTo>
                <a:lnTo>
                  <a:pt x="0" y="4240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00196" y="7492606"/>
            <a:ext cx="66876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Presentation by ManaMaJoin Group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155436">
            <a:off x="15584341" y="881385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98956">
            <a:off x="-5610552" y="8353044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51995" y="232647"/>
            <a:ext cx="9325041" cy="2451709"/>
          </a:xfrm>
          <a:custGeom>
            <a:avLst/>
            <a:gdLst/>
            <a:ahLst/>
            <a:cxnLst/>
            <a:rect l="l" t="t" r="r" b="b"/>
            <a:pathLst>
              <a:path w="9325041" h="2451709">
                <a:moveTo>
                  <a:pt x="0" y="0"/>
                </a:moveTo>
                <a:lnTo>
                  <a:pt x="9325041" y="0"/>
                </a:lnTo>
                <a:lnTo>
                  <a:pt x="9325041" y="2451709"/>
                </a:lnTo>
                <a:lnTo>
                  <a:pt x="0" y="245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63396" y="4992063"/>
            <a:ext cx="2529478" cy="2529478"/>
          </a:xfrm>
          <a:custGeom>
            <a:avLst/>
            <a:gdLst/>
            <a:ahLst/>
            <a:cxnLst/>
            <a:rect l="l" t="t" r="r" b="b"/>
            <a:pathLst>
              <a:path w="2529478" h="2529478">
                <a:moveTo>
                  <a:pt x="0" y="0"/>
                </a:moveTo>
                <a:lnTo>
                  <a:pt x="2529478" y="0"/>
                </a:lnTo>
                <a:lnTo>
                  <a:pt x="2529478" y="2529478"/>
                </a:lnTo>
                <a:lnTo>
                  <a:pt x="0" y="25294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63396" y="4761940"/>
            <a:ext cx="2529478" cy="3161847"/>
          </a:xfrm>
          <a:custGeom>
            <a:avLst/>
            <a:gdLst/>
            <a:ahLst/>
            <a:cxnLst/>
            <a:rect l="l" t="t" r="r" b="b"/>
            <a:pathLst>
              <a:path w="2529478" h="3161847">
                <a:moveTo>
                  <a:pt x="0" y="0"/>
                </a:moveTo>
                <a:lnTo>
                  <a:pt x="2529478" y="0"/>
                </a:lnTo>
                <a:lnTo>
                  <a:pt x="2529478" y="3161847"/>
                </a:lnTo>
                <a:lnTo>
                  <a:pt x="0" y="31618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8010" y="670202"/>
            <a:ext cx="2549128" cy="2798066"/>
          </a:xfrm>
          <a:custGeom>
            <a:avLst/>
            <a:gdLst/>
            <a:ahLst/>
            <a:cxnLst/>
            <a:rect l="l" t="t" r="r" b="b"/>
            <a:pathLst>
              <a:path w="2549128" h="2798066">
                <a:moveTo>
                  <a:pt x="0" y="0"/>
                </a:moveTo>
                <a:lnTo>
                  <a:pt x="2549128" y="0"/>
                </a:lnTo>
                <a:lnTo>
                  <a:pt x="2549128" y="2798066"/>
                </a:lnTo>
                <a:lnTo>
                  <a:pt x="0" y="27980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370325"/>
            <a:ext cx="2927747" cy="3181486"/>
          </a:xfrm>
          <a:custGeom>
            <a:avLst/>
            <a:gdLst/>
            <a:ahLst/>
            <a:cxnLst/>
            <a:rect l="l" t="t" r="r" b="b"/>
            <a:pathLst>
              <a:path w="2927747" h="3181486">
                <a:moveTo>
                  <a:pt x="0" y="0"/>
                </a:moveTo>
                <a:lnTo>
                  <a:pt x="2927747" y="0"/>
                </a:lnTo>
                <a:lnTo>
                  <a:pt x="2927747" y="3181486"/>
                </a:lnTo>
                <a:lnTo>
                  <a:pt x="0" y="3181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4925095" y="823851"/>
            <a:ext cx="2594802" cy="2334205"/>
            <a:chOff x="0" y="0"/>
            <a:chExt cx="90354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3543" cy="812800"/>
            </a:xfrm>
            <a:custGeom>
              <a:avLst/>
              <a:gdLst/>
              <a:ahLst/>
              <a:cxnLst/>
              <a:rect l="l" t="t" r="r" b="b"/>
              <a:pathLst>
                <a:path w="903543" h="812800">
                  <a:moveTo>
                    <a:pt x="0" y="0"/>
                  </a:moveTo>
                  <a:lnTo>
                    <a:pt x="903543" y="0"/>
                  </a:lnTo>
                  <a:lnTo>
                    <a:pt x="90354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4"/>
              <a:stretch>
                <a:fillRect t="-14694" b="-33557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4738417" y="370325"/>
            <a:ext cx="2927747" cy="3181486"/>
          </a:xfrm>
          <a:custGeom>
            <a:avLst/>
            <a:gdLst/>
            <a:ahLst/>
            <a:cxnLst/>
            <a:rect l="l" t="t" r="r" b="b"/>
            <a:pathLst>
              <a:path w="2927747" h="3181486">
                <a:moveTo>
                  <a:pt x="0" y="0"/>
                </a:moveTo>
                <a:lnTo>
                  <a:pt x="2927747" y="0"/>
                </a:lnTo>
                <a:lnTo>
                  <a:pt x="2927747" y="3181486"/>
                </a:lnTo>
                <a:lnTo>
                  <a:pt x="0" y="3181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829923" y="3943289"/>
            <a:ext cx="2748466" cy="274846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5"/>
              <a:stretch>
                <a:fillRect t="-12264" b="-12264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7650642" y="3551811"/>
            <a:ext cx="2927747" cy="3181486"/>
          </a:xfrm>
          <a:custGeom>
            <a:avLst/>
            <a:gdLst/>
            <a:ahLst/>
            <a:cxnLst/>
            <a:rect l="l" t="t" r="r" b="b"/>
            <a:pathLst>
              <a:path w="2927747" h="3181486">
                <a:moveTo>
                  <a:pt x="0" y="0"/>
                </a:moveTo>
                <a:lnTo>
                  <a:pt x="2927747" y="0"/>
                </a:lnTo>
                <a:lnTo>
                  <a:pt x="2927747" y="3181485"/>
                </a:lnTo>
                <a:lnTo>
                  <a:pt x="0" y="31814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61681" y="5268003"/>
            <a:ext cx="903271" cy="486124"/>
          </a:xfrm>
          <a:custGeom>
            <a:avLst/>
            <a:gdLst/>
            <a:ahLst/>
            <a:cxnLst/>
            <a:rect l="l" t="t" r="r" b="b"/>
            <a:pathLst>
              <a:path w="903271" h="486124">
                <a:moveTo>
                  <a:pt x="0" y="0"/>
                </a:moveTo>
                <a:lnTo>
                  <a:pt x="903271" y="0"/>
                </a:lnTo>
                <a:lnTo>
                  <a:pt x="903271" y="486124"/>
                </a:lnTo>
                <a:lnTo>
                  <a:pt x="0" y="4861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480156" y="5311104"/>
            <a:ext cx="2464276" cy="2437793"/>
          </a:xfrm>
          <a:custGeom>
            <a:avLst/>
            <a:gdLst/>
            <a:ahLst/>
            <a:cxnLst/>
            <a:rect l="l" t="t" r="r" b="b"/>
            <a:pathLst>
              <a:path w="2464276" h="2437793">
                <a:moveTo>
                  <a:pt x="0" y="0"/>
                </a:moveTo>
                <a:lnTo>
                  <a:pt x="2464276" y="0"/>
                </a:lnTo>
                <a:lnTo>
                  <a:pt x="2464276" y="2437792"/>
                </a:lnTo>
                <a:lnTo>
                  <a:pt x="0" y="243779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8038" t="-6108" r="-10290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448578" y="4761940"/>
            <a:ext cx="2529478" cy="3161847"/>
          </a:xfrm>
          <a:custGeom>
            <a:avLst/>
            <a:gdLst/>
            <a:ahLst/>
            <a:cxnLst/>
            <a:rect l="l" t="t" r="r" b="b"/>
            <a:pathLst>
              <a:path w="2529478" h="3161847">
                <a:moveTo>
                  <a:pt x="0" y="0"/>
                </a:moveTo>
                <a:lnTo>
                  <a:pt x="2529477" y="0"/>
                </a:lnTo>
                <a:lnTo>
                  <a:pt x="2529477" y="3161847"/>
                </a:lnTo>
                <a:lnTo>
                  <a:pt x="0" y="31618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800196" y="9479952"/>
            <a:ext cx="6687609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Presentation by ManaMaJoin Group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65239" y="794027"/>
            <a:ext cx="9698553" cy="116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9"/>
              </a:lnSpc>
            </a:pPr>
            <a:r>
              <a:rPr lang="en-US" sz="8499" spc="-390">
                <a:solidFill>
                  <a:srgbClr val="000000"/>
                </a:solidFill>
                <a:latin typeface="Puimek Font TH"/>
              </a:rPr>
              <a:t>MEET THE GROUP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16380" y="6776161"/>
            <a:ext cx="4655240" cy="87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sz="2523">
                <a:solidFill>
                  <a:srgbClr val="000000"/>
                </a:solidFill>
                <a:cs typeface="Lookpeach Font TH Bold"/>
              </a:rPr>
              <a:t>นายสุรชัย สนกระแสร์</a:t>
            </a:r>
          </a:p>
          <a:p>
            <a:pPr algn="ctr">
              <a:lnSpc>
                <a:spcPts val="3532"/>
              </a:lnSpc>
            </a:pPr>
            <a:r>
              <a:rPr lang="en-US" sz="2523">
                <a:solidFill>
                  <a:srgbClr val="000000"/>
                </a:solidFill>
                <a:latin typeface="Lookpeach Font TH Bold"/>
              </a:rPr>
              <a:t>6420501008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0057" y="8019741"/>
            <a:ext cx="4892780" cy="9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2"/>
              </a:lnSpc>
            </a:pPr>
            <a:r>
              <a:rPr lang="en-US" sz="2651">
                <a:solidFill>
                  <a:srgbClr val="000000"/>
                </a:solidFill>
                <a:cs typeface="Lookpeach Font TH Bold"/>
              </a:rPr>
              <a:t>นายศิริภัทร ศรีสุวรรณภัทร</a:t>
            </a:r>
          </a:p>
          <a:p>
            <a:pPr algn="ctr">
              <a:lnSpc>
                <a:spcPts val="3712"/>
              </a:lnSpc>
            </a:pPr>
            <a:r>
              <a:rPr lang="en-US" sz="2651">
                <a:solidFill>
                  <a:srgbClr val="000000"/>
                </a:solidFill>
                <a:latin typeface="Lookpeach Font TH Bold"/>
              </a:rPr>
              <a:t>6420503701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62007" y="8137125"/>
            <a:ext cx="4730671" cy="95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9"/>
              </a:lnSpc>
            </a:pPr>
            <a:r>
              <a:rPr lang="en-US" sz="2735">
                <a:solidFill>
                  <a:srgbClr val="000000"/>
                </a:solidFill>
                <a:cs typeface="Lookpeach Font TH Bold"/>
              </a:rPr>
              <a:t>นายธนกฤต เสถียรบัวงาม</a:t>
            </a:r>
          </a:p>
          <a:p>
            <a:pPr algn="ctr">
              <a:lnSpc>
                <a:spcPts val="3829"/>
              </a:lnSpc>
            </a:pPr>
            <a:r>
              <a:rPr lang="en-US" sz="2735">
                <a:solidFill>
                  <a:srgbClr val="000000"/>
                </a:solidFill>
                <a:latin typeface="Lookpeach Font TH Bold"/>
              </a:rPr>
              <a:t>6420502098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5822" y="3682922"/>
            <a:ext cx="5013710" cy="94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2717">
                <a:solidFill>
                  <a:srgbClr val="000000"/>
                </a:solidFill>
                <a:cs typeface="Lookpeach Font TH Bold"/>
              </a:rPr>
              <a:t>นายธนกฤต พันธ์หินกรอง</a:t>
            </a:r>
          </a:p>
          <a:p>
            <a:pPr algn="ctr">
              <a:lnSpc>
                <a:spcPts val="3804"/>
              </a:lnSpc>
            </a:pPr>
            <a:r>
              <a:rPr lang="en-US" sz="2717">
                <a:solidFill>
                  <a:srgbClr val="000000"/>
                </a:solidFill>
                <a:latin typeface="Lookpeach Font TH Bold"/>
              </a:rPr>
              <a:t>6420503566 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7759" y="3692447"/>
            <a:ext cx="4698272" cy="87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000000"/>
                </a:solidFill>
                <a:cs typeface="Lookpeach Font TH Bold"/>
              </a:rPr>
              <a:t>นายณัฐชพล แก้มเฉลิมทรัพย์</a:t>
            </a:r>
          </a:p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000000"/>
                </a:solidFill>
                <a:latin typeface="Lookpeach Font TH Bold"/>
              </a:rPr>
              <a:t>6420500958 </a:t>
            </a:r>
          </a:p>
        </p:txBody>
      </p:sp>
      <p:sp>
        <p:nvSpPr>
          <p:cNvPr id="28" name="Freeform 28"/>
          <p:cNvSpPr/>
          <p:nvPr/>
        </p:nvSpPr>
        <p:spPr>
          <a:xfrm>
            <a:off x="16652875" y="8979118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687133" y="9175005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71900" y="1028700"/>
            <a:ext cx="2240618" cy="2684824"/>
            <a:chOff x="0" y="0"/>
            <a:chExt cx="3632200" cy="4352290"/>
          </a:xfrm>
        </p:grpSpPr>
        <p:sp>
          <p:nvSpPr>
            <p:cNvPr id="6" name="Freeform 6"/>
            <p:cNvSpPr/>
            <p:nvPr/>
          </p:nvSpPr>
          <p:spPr>
            <a:xfrm>
              <a:off x="15240" y="15240"/>
              <a:ext cx="3600450" cy="4320540"/>
            </a:xfrm>
            <a:custGeom>
              <a:avLst/>
              <a:gdLst/>
              <a:ahLst/>
              <a:cxnLst/>
              <a:rect l="l" t="t" r="r" b="b"/>
              <a:pathLst>
                <a:path w="3600450" h="432054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2"/>
              <a:stretch>
                <a:fillRect l="-39999" r="-3999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632200" cy="4352290"/>
            </a:xfrm>
            <a:custGeom>
              <a:avLst/>
              <a:gdLst/>
              <a:ahLst/>
              <a:cxnLst/>
              <a:rect l="l" t="t" r="r" b="b"/>
              <a:pathLst>
                <a:path w="3632200" h="4352290">
                  <a:moveTo>
                    <a:pt x="3632200" y="4352290"/>
                  </a:moveTo>
                  <a:lnTo>
                    <a:pt x="0" y="43522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352290"/>
                  </a:lnTo>
                  <a:close/>
                  <a:moveTo>
                    <a:pt x="31750" y="4320540"/>
                  </a:moveTo>
                  <a:lnTo>
                    <a:pt x="3600450" y="43205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320540"/>
                  </a:lnTo>
                  <a:close/>
                </a:path>
              </a:pathLst>
            </a:custGeom>
            <a:solidFill>
              <a:srgbClr val="E86767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4451995" y="232647"/>
            <a:ext cx="9325041" cy="2451709"/>
          </a:xfrm>
          <a:custGeom>
            <a:avLst/>
            <a:gdLst/>
            <a:ahLst/>
            <a:cxnLst/>
            <a:rect l="l" t="t" r="r" b="b"/>
            <a:pathLst>
              <a:path w="9325041" h="2451709">
                <a:moveTo>
                  <a:pt x="0" y="0"/>
                </a:moveTo>
                <a:lnTo>
                  <a:pt x="9325041" y="0"/>
                </a:lnTo>
                <a:lnTo>
                  <a:pt x="9325041" y="2451709"/>
                </a:lnTo>
                <a:lnTo>
                  <a:pt x="0" y="2451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789357" y="4785965"/>
            <a:ext cx="2727862" cy="3216200"/>
            <a:chOff x="0" y="0"/>
            <a:chExt cx="3637149" cy="42882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72637" cy="1894809"/>
            </a:xfrm>
            <a:custGeom>
              <a:avLst/>
              <a:gdLst/>
              <a:ahLst/>
              <a:cxnLst/>
              <a:rect l="l" t="t" r="r" b="b"/>
              <a:pathLst>
                <a:path w="3372637" h="1894809">
                  <a:moveTo>
                    <a:pt x="0" y="0"/>
                  </a:moveTo>
                  <a:lnTo>
                    <a:pt x="3372637" y="0"/>
                  </a:lnTo>
                  <a:lnTo>
                    <a:pt x="3372637" y="1894809"/>
                  </a:lnTo>
                  <a:lnTo>
                    <a:pt x="0" y="1894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859689"/>
              <a:ext cx="3372637" cy="1894809"/>
            </a:xfrm>
            <a:custGeom>
              <a:avLst/>
              <a:gdLst/>
              <a:ahLst/>
              <a:cxnLst/>
              <a:rect l="l" t="t" r="r" b="b"/>
              <a:pathLst>
                <a:path w="3372637" h="1894809">
                  <a:moveTo>
                    <a:pt x="0" y="0"/>
                  </a:moveTo>
                  <a:lnTo>
                    <a:pt x="3372637" y="0"/>
                  </a:lnTo>
                  <a:lnTo>
                    <a:pt x="3372637" y="1894808"/>
                  </a:lnTo>
                  <a:lnTo>
                    <a:pt x="0" y="1894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627532" y="358259"/>
              <a:ext cx="3009618" cy="3930008"/>
            </a:xfrm>
            <a:custGeom>
              <a:avLst/>
              <a:gdLst/>
              <a:ahLst/>
              <a:cxnLst/>
              <a:rect l="l" t="t" r="r" b="b"/>
              <a:pathLst>
                <a:path w="3009618" h="3930008">
                  <a:moveTo>
                    <a:pt x="0" y="0"/>
                  </a:moveTo>
                  <a:lnTo>
                    <a:pt x="3009617" y="0"/>
                  </a:lnTo>
                  <a:lnTo>
                    <a:pt x="3009617" y="3930007"/>
                  </a:lnTo>
                  <a:lnTo>
                    <a:pt x="0" y="3930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372637" cy="4215796"/>
            </a:xfrm>
            <a:custGeom>
              <a:avLst/>
              <a:gdLst/>
              <a:ahLst/>
              <a:cxnLst/>
              <a:rect l="l" t="t" r="r" b="b"/>
              <a:pathLst>
                <a:path w="3372637" h="4215796">
                  <a:moveTo>
                    <a:pt x="0" y="0"/>
                  </a:moveTo>
                  <a:lnTo>
                    <a:pt x="3372637" y="0"/>
                  </a:lnTo>
                  <a:lnTo>
                    <a:pt x="3372637" y="4215796"/>
                  </a:lnTo>
                  <a:lnTo>
                    <a:pt x="0" y="4215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028700" y="858853"/>
            <a:ext cx="2527018" cy="3158773"/>
          </a:xfrm>
          <a:custGeom>
            <a:avLst/>
            <a:gdLst/>
            <a:ahLst/>
            <a:cxnLst/>
            <a:rect l="l" t="t" r="r" b="b"/>
            <a:pathLst>
              <a:path w="2527018" h="3158773">
                <a:moveTo>
                  <a:pt x="0" y="0"/>
                </a:moveTo>
                <a:lnTo>
                  <a:pt x="2527018" y="0"/>
                </a:lnTo>
                <a:lnTo>
                  <a:pt x="2527018" y="3158773"/>
                </a:lnTo>
                <a:lnTo>
                  <a:pt x="0" y="3158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668642" y="1028700"/>
            <a:ext cx="2238444" cy="2236112"/>
          </a:xfrm>
          <a:custGeom>
            <a:avLst/>
            <a:gdLst/>
            <a:ahLst/>
            <a:cxnLst/>
            <a:rect l="l" t="t" r="r" b="b"/>
            <a:pathLst>
              <a:path w="2238444" h="2236112">
                <a:moveTo>
                  <a:pt x="0" y="0"/>
                </a:moveTo>
                <a:lnTo>
                  <a:pt x="2238444" y="0"/>
                </a:lnTo>
                <a:lnTo>
                  <a:pt x="2238444" y="2236112"/>
                </a:lnTo>
                <a:lnTo>
                  <a:pt x="0" y="22361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546199" y="858853"/>
            <a:ext cx="2527018" cy="3158773"/>
          </a:xfrm>
          <a:custGeom>
            <a:avLst/>
            <a:gdLst/>
            <a:ahLst/>
            <a:cxnLst/>
            <a:rect l="l" t="t" r="r" b="b"/>
            <a:pathLst>
              <a:path w="2527018" h="3158773">
                <a:moveTo>
                  <a:pt x="0" y="0"/>
                </a:moveTo>
                <a:lnTo>
                  <a:pt x="2527018" y="0"/>
                </a:lnTo>
                <a:lnTo>
                  <a:pt x="2527018" y="3158773"/>
                </a:lnTo>
                <a:lnTo>
                  <a:pt x="0" y="3158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677896" y="4927519"/>
            <a:ext cx="2210764" cy="2933092"/>
          </a:xfrm>
          <a:custGeom>
            <a:avLst/>
            <a:gdLst/>
            <a:ahLst/>
            <a:cxnLst/>
            <a:rect l="l" t="t" r="r" b="b"/>
            <a:pathLst>
              <a:path w="2210764" h="2933092">
                <a:moveTo>
                  <a:pt x="0" y="0"/>
                </a:moveTo>
                <a:lnTo>
                  <a:pt x="2210764" y="0"/>
                </a:lnTo>
                <a:lnTo>
                  <a:pt x="2210764" y="2933092"/>
                </a:lnTo>
                <a:lnTo>
                  <a:pt x="0" y="2933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6784" b="-16784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518539" y="4813142"/>
            <a:ext cx="2529478" cy="3161847"/>
          </a:xfrm>
          <a:custGeom>
            <a:avLst/>
            <a:gdLst/>
            <a:ahLst/>
            <a:cxnLst/>
            <a:rect l="l" t="t" r="r" b="b"/>
            <a:pathLst>
              <a:path w="2529478" h="3161847">
                <a:moveTo>
                  <a:pt x="0" y="0"/>
                </a:moveTo>
                <a:lnTo>
                  <a:pt x="2529477" y="0"/>
                </a:lnTo>
                <a:lnTo>
                  <a:pt x="2529477" y="3161847"/>
                </a:lnTo>
                <a:lnTo>
                  <a:pt x="0" y="3161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681386" y="6129151"/>
            <a:ext cx="2326732" cy="4114800"/>
          </a:xfrm>
          <a:custGeom>
            <a:avLst/>
            <a:gdLst/>
            <a:ahLst/>
            <a:cxnLst/>
            <a:rect l="l" t="t" r="r" b="b"/>
            <a:pathLst>
              <a:path w="2326732" h="4114800">
                <a:moveTo>
                  <a:pt x="0" y="0"/>
                </a:moveTo>
                <a:lnTo>
                  <a:pt x="2326732" y="0"/>
                </a:lnTo>
                <a:lnTo>
                  <a:pt x="2326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155436">
            <a:off x="15584341" y="881385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95020" y="9204644"/>
            <a:ext cx="2292209" cy="1179446"/>
          </a:xfrm>
          <a:custGeom>
            <a:avLst/>
            <a:gdLst/>
            <a:ahLst/>
            <a:cxnLst/>
            <a:rect l="l" t="t" r="r" b="b"/>
            <a:pathLst>
              <a:path w="2292209" h="1179446">
                <a:moveTo>
                  <a:pt x="0" y="0"/>
                </a:moveTo>
                <a:lnTo>
                  <a:pt x="2292209" y="0"/>
                </a:lnTo>
                <a:lnTo>
                  <a:pt x="2292209" y="1179446"/>
                </a:lnTo>
                <a:lnTo>
                  <a:pt x="0" y="117944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098956">
            <a:off x="-5610552" y="8353044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404034" y="9546627"/>
            <a:ext cx="522065" cy="522065"/>
          </a:xfrm>
          <a:custGeom>
            <a:avLst/>
            <a:gdLst/>
            <a:ahLst/>
            <a:cxnLst/>
            <a:rect l="l" t="t" r="r" b="b"/>
            <a:pathLst>
              <a:path w="522065" h="522065">
                <a:moveTo>
                  <a:pt x="0" y="0"/>
                </a:moveTo>
                <a:lnTo>
                  <a:pt x="522065" y="0"/>
                </a:lnTo>
                <a:lnTo>
                  <a:pt x="522065" y="522065"/>
                </a:lnTo>
                <a:lnTo>
                  <a:pt x="0" y="5220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652875" y="8979118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95020" y="4156765"/>
            <a:ext cx="4761011" cy="89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2580">
                <a:solidFill>
                  <a:srgbClr val="000000"/>
                </a:solidFill>
                <a:cs typeface="Lookpeach Font TH Bold"/>
              </a:rPr>
              <a:t>นางสาวสิริกร หงษ์เวียงจันทร์</a:t>
            </a:r>
          </a:p>
          <a:p>
            <a:pPr algn="ctr">
              <a:lnSpc>
                <a:spcPts val="3612"/>
              </a:lnSpc>
            </a:pPr>
            <a:r>
              <a:rPr lang="en-US" sz="2580">
                <a:solidFill>
                  <a:srgbClr val="000000"/>
                </a:solidFill>
                <a:latin typeface="Lookpeach Font TH Bold"/>
              </a:rPr>
              <a:t>6420503787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800196" y="9479952"/>
            <a:ext cx="6687609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Presentation by ManaMaJoin Group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53939" y="8138926"/>
            <a:ext cx="4198697" cy="84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cs typeface="Lookpeach Font TH Bold"/>
              </a:rPr>
              <a:t>นางสาวชมชนก ณ ระนอง</a:t>
            </a:r>
          </a:p>
          <a:p>
            <a:pPr algn="ctr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Lookpeach Font TH Bold"/>
              </a:rPr>
              <a:t>6420502063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55718" y="8138926"/>
            <a:ext cx="4509007" cy="89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000000"/>
                </a:solidFill>
                <a:cs typeface="Lookpeach Font TH Bold"/>
              </a:rPr>
              <a:t>นางสาวสรัลพร อรุณขจรศักดิ์</a:t>
            </a:r>
          </a:p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000000"/>
                </a:solidFill>
                <a:latin typeface="Lookpeach Font TH Bold"/>
              </a:rPr>
              <a:t>6420500982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91983" y="4122947"/>
            <a:ext cx="4591761" cy="92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2654">
                <a:solidFill>
                  <a:srgbClr val="000000"/>
                </a:solidFill>
                <a:cs typeface="Lookpeach Font TH Bold"/>
              </a:rPr>
              <a:t>นางสาวอรกัญญา ชัยทัพ</a:t>
            </a:r>
          </a:p>
          <a:p>
            <a:pPr algn="ctr">
              <a:lnSpc>
                <a:spcPts val="3716"/>
              </a:lnSpc>
            </a:pPr>
            <a:r>
              <a:rPr lang="en-US" sz="2654">
                <a:solidFill>
                  <a:srgbClr val="000000"/>
                </a:solidFill>
                <a:latin typeface="Lookpeach Font TH Bold"/>
              </a:rPr>
              <a:t>6420503795 </a:t>
            </a:r>
          </a:p>
        </p:txBody>
      </p:sp>
      <p:sp>
        <p:nvSpPr>
          <p:cNvPr id="30" name="Freeform 30"/>
          <p:cNvSpPr/>
          <p:nvPr/>
        </p:nvSpPr>
        <p:spPr>
          <a:xfrm>
            <a:off x="12352820" y="9546627"/>
            <a:ext cx="522065" cy="522065"/>
          </a:xfrm>
          <a:custGeom>
            <a:avLst/>
            <a:gdLst/>
            <a:ahLst/>
            <a:cxnLst/>
            <a:rect l="l" t="t" r="r" b="b"/>
            <a:pathLst>
              <a:path w="522065" h="522065">
                <a:moveTo>
                  <a:pt x="0" y="0"/>
                </a:moveTo>
                <a:lnTo>
                  <a:pt x="522065" y="0"/>
                </a:lnTo>
                <a:lnTo>
                  <a:pt x="522065" y="522065"/>
                </a:lnTo>
                <a:lnTo>
                  <a:pt x="0" y="5220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-1687133" y="9175005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265239" y="794027"/>
            <a:ext cx="9698553" cy="116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9"/>
              </a:lnSpc>
            </a:pPr>
            <a:r>
              <a:rPr lang="en-US" sz="8499" spc="-390">
                <a:solidFill>
                  <a:srgbClr val="000000"/>
                </a:solidFill>
                <a:latin typeface="Puimek Font TH"/>
              </a:rPr>
              <a:t>MEET THE GROUP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81386" y="6129151"/>
            <a:ext cx="2326732" cy="4114800"/>
          </a:xfrm>
          <a:custGeom>
            <a:avLst/>
            <a:gdLst/>
            <a:ahLst/>
            <a:cxnLst/>
            <a:rect l="l" t="t" r="r" b="b"/>
            <a:pathLst>
              <a:path w="2326732" h="4114800">
                <a:moveTo>
                  <a:pt x="0" y="0"/>
                </a:moveTo>
                <a:lnTo>
                  <a:pt x="2326732" y="0"/>
                </a:lnTo>
                <a:lnTo>
                  <a:pt x="2326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55436">
            <a:off x="15584341" y="881385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020" y="9204644"/>
            <a:ext cx="2292209" cy="1179446"/>
          </a:xfrm>
          <a:custGeom>
            <a:avLst/>
            <a:gdLst/>
            <a:ahLst/>
            <a:cxnLst/>
            <a:rect l="l" t="t" r="r" b="b"/>
            <a:pathLst>
              <a:path w="2292209" h="1179446">
                <a:moveTo>
                  <a:pt x="0" y="0"/>
                </a:moveTo>
                <a:lnTo>
                  <a:pt x="2292209" y="0"/>
                </a:lnTo>
                <a:lnTo>
                  <a:pt x="2292209" y="1179446"/>
                </a:lnTo>
                <a:lnTo>
                  <a:pt x="0" y="117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98956">
            <a:off x="-5610552" y="8353044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04034" y="9546627"/>
            <a:ext cx="522065" cy="522065"/>
          </a:xfrm>
          <a:custGeom>
            <a:avLst/>
            <a:gdLst/>
            <a:ahLst/>
            <a:cxnLst/>
            <a:rect l="l" t="t" r="r" b="b"/>
            <a:pathLst>
              <a:path w="522065" h="522065">
                <a:moveTo>
                  <a:pt x="0" y="0"/>
                </a:moveTo>
                <a:lnTo>
                  <a:pt x="522065" y="0"/>
                </a:lnTo>
                <a:lnTo>
                  <a:pt x="522065" y="522065"/>
                </a:lnTo>
                <a:lnTo>
                  <a:pt x="0" y="522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52875" y="8979118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00196" y="9479952"/>
            <a:ext cx="6687609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Presentation by ManaMaJoin Group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352820" y="9546627"/>
            <a:ext cx="522065" cy="522065"/>
          </a:xfrm>
          <a:custGeom>
            <a:avLst/>
            <a:gdLst/>
            <a:ahLst/>
            <a:cxnLst/>
            <a:rect l="l" t="t" r="r" b="b"/>
            <a:pathLst>
              <a:path w="522065" h="522065">
                <a:moveTo>
                  <a:pt x="0" y="0"/>
                </a:moveTo>
                <a:lnTo>
                  <a:pt x="522065" y="0"/>
                </a:lnTo>
                <a:lnTo>
                  <a:pt x="522065" y="522065"/>
                </a:lnTo>
                <a:lnTo>
                  <a:pt x="0" y="522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687133" y="9175005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112440" y="3634063"/>
            <a:ext cx="8146860" cy="2242413"/>
            <a:chOff x="0" y="0"/>
            <a:chExt cx="2214005" cy="6094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14005" cy="609402"/>
            </a:xfrm>
            <a:custGeom>
              <a:avLst/>
              <a:gdLst/>
              <a:ahLst/>
              <a:cxnLst/>
              <a:rect l="l" t="t" r="r" b="b"/>
              <a:pathLst>
                <a:path w="2214005" h="609402">
                  <a:moveTo>
                    <a:pt x="48465" y="0"/>
                  </a:moveTo>
                  <a:lnTo>
                    <a:pt x="2165540" y="0"/>
                  </a:lnTo>
                  <a:cubicBezTo>
                    <a:pt x="2192306" y="0"/>
                    <a:pt x="2214005" y="21699"/>
                    <a:pt x="2214005" y="48465"/>
                  </a:cubicBezTo>
                  <a:lnTo>
                    <a:pt x="2214005" y="560937"/>
                  </a:lnTo>
                  <a:cubicBezTo>
                    <a:pt x="2214005" y="587704"/>
                    <a:pt x="2192306" y="609402"/>
                    <a:pt x="2165540" y="609402"/>
                  </a:cubicBezTo>
                  <a:lnTo>
                    <a:pt x="48465" y="609402"/>
                  </a:lnTo>
                  <a:cubicBezTo>
                    <a:pt x="21699" y="609402"/>
                    <a:pt x="0" y="587704"/>
                    <a:pt x="0" y="560937"/>
                  </a:cubicBezTo>
                  <a:lnTo>
                    <a:pt x="0" y="48465"/>
                  </a:lnTo>
                  <a:cubicBezTo>
                    <a:pt x="0" y="21699"/>
                    <a:pt x="21699" y="0"/>
                    <a:pt x="4846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214005" cy="647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70075" y="3245601"/>
            <a:ext cx="7845911" cy="4354403"/>
          </a:xfrm>
          <a:prstGeom prst="flowChartAlternateProcess">
            <a:avLst/>
          </a:prstGeom>
          <a:blipFill>
            <a:blip r:embed="rId13"/>
            <a:stretch>
              <a:fillRect t="-10076" b="-10076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463162" y="3894096"/>
            <a:ext cx="7298585" cy="166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7"/>
              </a:lnSpc>
              <a:spcBef>
                <a:spcPct val="0"/>
              </a:spcBef>
            </a:pPr>
            <a:r>
              <a:rPr lang="en-US" sz="3198">
                <a:solidFill>
                  <a:srgbClr val="000000"/>
                </a:solidFill>
                <a:latin typeface="Lookpeach Font TH"/>
                <a:cs typeface="Lookpeach Font TH"/>
              </a:rPr>
              <a:t> จากสถานการณ์โควิด ผู้คนมีความจำเป็นต้องอยู่บ้านเป็นเวลานานเพื่อป้องกันการแพร่ระบาด</a:t>
            </a:r>
          </a:p>
        </p:txBody>
      </p:sp>
      <p:sp>
        <p:nvSpPr>
          <p:cNvPr id="19" name="Freeform 19"/>
          <p:cNvSpPr/>
          <p:nvPr/>
        </p:nvSpPr>
        <p:spPr>
          <a:xfrm>
            <a:off x="5175545" y="301605"/>
            <a:ext cx="7936909" cy="2086746"/>
          </a:xfrm>
          <a:custGeom>
            <a:avLst/>
            <a:gdLst/>
            <a:ahLst/>
            <a:cxnLst/>
            <a:rect l="l" t="t" r="r" b="b"/>
            <a:pathLst>
              <a:path w="7936909" h="2086746">
                <a:moveTo>
                  <a:pt x="0" y="0"/>
                </a:moveTo>
                <a:lnTo>
                  <a:pt x="7936910" y="0"/>
                </a:lnTo>
                <a:lnTo>
                  <a:pt x="7936910" y="2086746"/>
                </a:lnTo>
                <a:lnTo>
                  <a:pt x="0" y="20867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97942" y="922305"/>
            <a:ext cx="8092117" cy="95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5"/>
              </a:lnSpc>
            </a:pPr>
            <a:r>
              <a:rPr lang="en-US" sz="7092" spc="-326">
                <a:solidFill>
                  <a:srgbClr val="000000"/>
                </a:solidFill>
                <a:cs typeface="Puimek Font TH"/>
              </a:rPr>
              <a:t>ที่มาและความสำคัญ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681386" y="6129151"/>
            <a:ext cx="2326732" cy="4114800"/>
          </a:xfrm>
          <a:custGeom>
            <a:avLst/>
            <a:gdLst/>
            <a:ahLst/>
            <a:cxnLst/>
            <a:rect l="l" t="t" r="r" b="b"/>
            <a:pathLst>
              <a:path w="2326732" h="4114800">
                <a:moveTo>
                  <a:pt x="0" y="0"/>
                </a:moveTo>
                <a:lnTo>
                  <a:pt x="2326732" y="0"/>
                </a:lnTo>
                <a:lnTo>
                  <a:pt x="2326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155436">
            <a:off x="15584341" y="881385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5020" y="9204644"/>
            <a:ext cx="2292209" cy="1179446"/>
          </a:xfrm>
          <a:custGeom>
            <a:avLst/>
            <a:gdLst/>
            <a:ahLst/>
            <a:cxnLst/>
            <a:rect l="l" t="t" r="r" b="b"/>
            <a:pathLst>
              <a:path w="2292209" h="1179446">
                <a:moveTo>
                  <a:pt x="0" y="0"/>
                </a:moveTo>
                <a:lnTo>
                  <a:pt x="2292209" y="0"/>
                </a:lnTo>
                <a:lnTo>
                  <a:pt x="2292209" y="1179446"/>
                </a:lnTo>
                <a:lnTo>
                  <a:pt x="0" y="117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98956">
            <a:off x="-5610552" y="8353044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04034" y="9546627"/>
            <a:ext cx="522065" cy="522065"/>
          </a:xfrm>
          <a:custGeom>
            <a:avLst/>
            <a:gdLst/>
            <a:ahLst/>
            <a:cxnLst/>
            <a:rect l="l" t="t" r="r" b="b"/>
            <a:pathLst>
              <a:path w="522065" h="522065">
                <a:moveTo>
                  <a:pt x="0" y="0"/>
                </a:moveTo>
                <a:lnTo>
                  <a:pt x="522065" y="0"/>
                </a:lnTo>
                <a:lnTo>
                  <a:pt x="522065" y="522065"/>
                </a:lnTo>
                <a:lnTo>
                  <a:pt x="0" y="522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52875" y="8979118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00196" y="9479952"/>
            <a:ext cx="6687609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ookpeach Font TH"/>
              </a:rPr>
              <a:t>Presentation by </a:t>
            </a:r>
            <a:r>
              <a:rPr lang="en-US" sz="3000" dirty="0" err="1">
                <a:solidFill>
                  <a:srgbClr val="000000"/>
                </a:solidFill>
                <a:latin typeface="Lookpeach Font TH"/>
              </a:rPr>
              <a:t>ManaMaJoin</a:t>
            </a:r>
            <a:r>
              <a:rPr lang="en-US" sz="3000" dirty="0">
                <a:solidFill>
                  <a:srgbClr val="000000"/>
                </a:solidFill>
                <a:latin typeface="Lookpeach Font TH"/>
              </a:rPr>
              <a:t> Group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352820" y="9546627"/>
            <a:ext cx="522065" cy="522065"/>
          </a:xfrm>
          <a:custGeom>
            <a:avLst/>
            <a:gdLst/>
            <a:ahLst/>
            <a:cxnLst/>
            <a:rect l="l" t="t" r="r" b="b"/>
            <a:pathLst>
              <a:path w="522065" h="522065">
                <a:moveTo>
                  <a:pt x="0" y="0"/>
                </a:moveTo>
                <a:lnTo>
                  <a:pt x="522065" y="0"/>
                </a:lnTo>
                <a:lnTo>
                  <a:pt x="522065" y="522065"/>
                </a:lnTo>
                <a:lnTo>
                  <a:pt x="0" y="522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687133" y="9175005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31187" y="1028700"/>
            <a:ext cx="10195640" cy="1693434"/>
            <a:chOff x="0" y="0"/>
            <a:chExt cx="2685271" cy="44600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85271" cy="446007"/>
            </a:xfrm>
            <a:custGeom>
              <a:avLst/>
              <a:gdLst/>
              <a:ahLst/>
              <a:cxnLst/>
              <a:rect l="l" t="t" r="r" b="b"/>
              <a:pathLst>
                <a:path w="2685271" h="446007">
                  <a:moveTo>
                    <a:pt x="38726" y="0"/>
                  </a:moveTo>
                  <a:lnTo>
                    <a:pt x="2646545" y="0"/>
                  </a:lnTo>
                  <a:cubicBezTo>
                    <a:pt x="2656816" y="0"/>
                    <a:pt x="2666666" y="4080"/>
                    <a:pt x="2673929" y="11343"/>
                  </a:cubicBezTo>
                  <a:cubicBezTo>
                    <a:pt x="2681191" y="18605"/>
                    <a:pt x="2685271" y="28455"/>
                    <a:pt x="2685271" y="38726"/>
                  </a:cubicBezTo>
                  <a:lnTo>
                    <a:pt x="2685271" y="407281"/>
                  </a:lnTo>
                  <a:cubicBezTo>
                    <a:pt x="2685271" y="417552"/>
                    <a:pt x="2681191" y="427402"/>
                    <a:pt x="2673929" y="434665"/>
                  </a:cubicBezTo>
                  <a:cubicBezTo>
                    <a:pt x="2666666" y="441927"/>
                    <a:pt x="2656816" y="446007"/>
                    <a:pt x="2646545" y="446007"/>
                  </a:cubicBezTo>
                  <a:lnTo>
                    <a:pt x="38726" y="446007"/>
                  </a:lnTo>
                  <a:cubicBezTo>
                    <a:pt x="28455" y="446007"/>
                    <a:pt x="18605" y="441927"/>
                    <a:pt x="11343" y="434665"/>
                  </a:cubicBezTo>
                  <a:cubicBezTo>
                    <a:pt x="4080" y="427402"/>
                    <a:pt x="0" y="417552"/>
                    <a:pt x="0" y="407281"/>
                  </a:cubicBezTo>
                  <a:lnTo>
                    <a:pt x="0" y="38726"/>
                  </a:lnTo>
                  <a:cubicBezTo>
                    <a:pt x="0" y="28455"/>
                    <a:pt x="4080" y="18605"/>
                    <a:pt x="11343" y="11343"/>
                  </a:cubicBezTo>
                  <a:cubicBezTo>
                    <a:pt x="18605" y="4080"/>
                    <a:pt x="28455" y="0"/>
                    <a:pt x="38726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685271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85507" y="1269627"/>
            <a:ext cx="9922301" cy="113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cs typeface="Lookpeach Font TH"/>
              </a:rPr>
              <a:t>อันเกิดมาจากขาดการเข้าสังคมเป็นเวลานานในระยะแรก</a:t>
            </a:r>
            <a:r>
              <a:rPr lang="en-US" sz="3200" dirty="0">
                <a:solidFill>
                  <a:srgbClr val="000000"/>
                </a:solidFill>
                <a:cs typeface="Lookpeach Font TH"/>
              </a:rPr>
              <a:t> </a:t>
            </a:r>
            <a:r>
              <a:rPr lang="en-US" sz="3200" dirty="0" err="1">
                <a:solidFill>
                  <a:srgbClr val="000000"/>
                </a:solidFill>
                <a:cs typeface="Lookpeach Font TH"/>
              </a:rPr>
              <a:t>ซึ่งอาจเป็นเหตุให้เกิดผลเสียต่อสุขภาพจิตได้</a:t>
            </a:r>
            <a:endParaRPr lang="en-US" sz="3200" dirty="0">
              <a:solidFill>
                <a:srgbClr val="000000"/>
              </a:solidFill>
              <a:cs typeface="Lookpeach Font TH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5B3C91-4A00-4BA6-84D8-FD432B0EFFB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" t="5274" r="1" b="5508"/>
          <a:stretch/>
        </p:blipFill>
        <p:spPr>
          <a:xfrm>
            <a:off x="4207374" y="3011482"/>
            <a:ext cx="9873252" cy="5875382"/>
          </a:xfrm>
          <a:prstGeom prst="round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81386" y="6129151"/>
            <a:ext cx="2326732" cy="4114800"/>
          </a:xfrm>
          <a:custGeom>
            <a:avLst/>
            <a:gdLst/>
            <a:ahLst/>
            <a:cxnLst/>
            <a:rect l="l" t="t" r="r" b="b"/>
            <a:pathLst>
              <a:path w="2326732" h="4114800">
                <a:moveTo>
                  <a:pt x="0" y="0"/>
                </a:moveTo>
                <a:lnTo>
                  <a:pt x="2326732" y="0"/>
                </a:lnTo>
                <a:lnTo>
                  <a:pt x="2326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55436">
            <a:off x="15584341" y="881385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020" y="9204644"/>
            <a:ext cx="2292209" cy="1179446"/>
          </a:xfrm>
          <a:custGeom>
            <a:avLst/>
            <a:gdLst/>
            <a:ahLst/>
            <a:cxnLst/>
            <a:rect l="l" t="t" r="r" b="b"/>
            <a:pathLst>
              <a:path w="2292209" h="1179446">
                <a:moveTo>
                  <a:pt x="0" y="0"/>
                </a:moveTo>
                <a:lnTo>
                  <a:pt x="2292209" y="0"/>
                </a:lnTo>
                <a:lnTo>
                  <a:pt x="2292209" y="1179446"/>
                </a:lnTo>
                <a:lnTo>
                  <a:pt x="0" y="117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98956">
            <a:off x="-5610552" y="8353044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04034" y="9546627"/>
            <a:ext cx="522065" cy="522065"/>
          </a:xfrm>
          <a:custGeom>
            <a:avLst/>
            <a:gdLst/>
            <a:ahLst/>
            <a:cxnLst/>
            <a:rect l="l" t="t" r="r" b="b"/>
            <a:pathLst>
              <a:path w="522065" h="522065">
                <a:moveTo>
                  <a:pt x="0" y="0"/>
                </a:moveTo>
                <a:lnTo>
                  <a:pt x="522065" y="0"/>
                </a:lnTo>
                <a:lnTo>
                  <a:pt x="522065" y="522065"/>
                </a:lnTo>
                <a:lnTo>
                  <a:pt x="0" y="522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52875" y="8979118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00196" y="9479952"/>
            <a:ext cx="6687609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Presentation by ManaMaJoin Group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352820" y="9546627"/>
            <a:ext cx="522065" cy="522065"/>
          </a:xfrm>
          <a:custGeom>
            <a:avLst/>
            <a:gdLst/>
            <a:ahLst/>
            <a:cxnLst/>
            <a:rect l="l" t="t" r="r" b="b"/>
            <a:pathLst>
              <a:path w="522065" h="522065">
                <a:moveTo>
                  <a:pt x="0" y="0"/>
                </a:moveTo>
                <a:lnTo>
                  <a:pt x="522065" y="0"/>
                </a:lnTo>
                <a:lnTo>
                  <a:pt x="522065" y="522065"/>
                </a:lnTo>
                <a:lnTo>
                  <a:pt x="0" y="522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687133" y="9175005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127106" y="6020117"/>
            <a:ext cx="13371935" cy="2307910"/>
            <a:chOff x="0" y="0"/>
            <a:chExt cx="3521826" cy="6078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21827" cy="607845"/>
            </a:xfrm>
            <a:custGeom>
              <a:avLst/>
              <a:gdLst/>
              <a:ahLst/>
              <a:cxnLst/>
              <a:rect l="l" t="t" r="r" b="b"/>
              <a:pathLst>
                <a:path w="3521827" h="607845">
                  <a:moveTo>
                    <a:pt x="29527" y="0"/>
                  </a:moveTo>
                  <a:lnTo>
                    <a:pt x="3492299" y="0"/>
                  </a:lnTo>
                  <a:cubicBezTo>
                    <a:pt x="3508607" y="0"/>
                    <a:pt x="3521827" y="13220"/>
                    <a:pt x="3521827" y="29527"/>
                  </a:cubicBezTo>
                  <a:lnTo>
                    <a:pt x="3521827" y="578317"/>
                  </a:lnTo>
                  <a:cubicBezTo>
                    <a:pt x="3521827" y="594625"/>
                    <a:pt x="3508607" y="607845"/>
                    <a:pt x="3492299" y="607845"/>
                  </a:cubicBezTo>
                  <a:lnTo>
                    <a:pt x="29527" y="607845"/>
                  </a:lnTo>
                  <a:cubicBezTo>
                    <a:pt x="13220" y="607845"/>
                    <a:pt x="0" y="594625"/>
                    <a:pt x="0" y="578317"/>
                  </a:cubicBezTo>
                  <a:lnTo>
                    <a:pt x="0" y="29527"/>
                  </a:lnTo>
                  <a:cubicBezTo>
                    <a:pt x="0" y="13220"/>
                    <a:pt x="13220" y="0"/>
                    <a:pt x="295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521826" cy="64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16313" y="844825"/>
            <a:ext cx="5945886" cy="31116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977825" y="844825"/>
            <a:ext cx="5927010" cy="3111680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573632" y="1687954"/>
            <a:ext cx="5192760" cy="3455546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51406" y="6261043"/>
            <a:ext cx="12887282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Lookpeach Font TH"/>
              </a:rPr>
              <a:t> </a:t>
            </a: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ทางทีมเห็นความสำคัญของผลกระทบนี้จึงทำโปรเจคที่เป็นสื่อกลางเพื่อให้ผู้ใช้สามารถเข้าร่วมกิจกรรมและหาผู้เข้าร่วมกิจกรรมอย่างการ กินข้าว, ดูหนัง, ออกกำลังกาย เป็นต้น 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81386" y="6129151"/>
            <a:ext cx="2326732" cy="4114800"/>
          </a:xfrm>
          <a:custGeom>
            <a:avLst/>
            <a:gdLst/>
            <a:ahLst/>
            <a:cxnLst/>
            <a:rect l="l" t="t" r="r" b="b"/>
            <a:pathLst>
              <a:path w="2326732" h="4114800">
                <a:moveTo>
                  <a:pt x="0" y="0"/>
                </a:moveTo>
                <a:lnTo>
                  <a:pt x="2326732" y="0"/>
                </a:lnTo>
                <a:lnTo>
                  <a:pt x="2326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55436">
            <a:off x="15584341" y="881385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5020" y="9204644"/>
            <a:ext cx="2292209" cy="1179446"/>
          </a:xfrm>
          <a:custGeom>
            <a:avLst/>
            <a:gdLst/>
            <a:ahLst/>
            <a:cxnLst/>
            <a:rect l="l" t="t" r="r" b="b"/>
            <a:pathLst>
              <a:path w="2292209" h="1179446">
                <a:moveTo>
                  <a:pt x="0" y="0"/>
                </a:moveTo>
                <a:lnTo>
                  <a:pt x="2292209" y="0"/>
                </a:lnTo>
                <a:lnTo>
                  <a:pt x="2292209" y="1179446"/>
                </a:lnTo>
                <a:lnTo>
                  <a:pt x="0" y="117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98956">
            <a:off x="-5610552" y="8353044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04034" y="9546627"/>
            <a:ext cx="522065" cy="522065"/>
          </a:xfrm>
          <a:custGeom>
            <a:avLst/>
            <a:gdLst/>
            <a:ahLst/>
            <a:cxnLst/>
            <a:rect l="l" t="t" r="r" b="b"/>
            <a:pathLst>
              <a:path w="522065" h="522065">
                <a:moveTo>
                  <a:pt x="0" y="0"/>
                </a:moveTo>
                <a:lnTo>
                  <a:pt x="522065" y="0"/>
                </a:lnTo>
                <a:lnTo>
                  <a:pt x="522065" y="522065"/>
                </a:lnTo>
                <a:lnTo>
                  <a:pt x="0" y="522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52875" y="8979118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00196" y="9479952"/>
            <a:ext cx="6687609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Presentation by ManaMaJoin Group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352820" y="9546627"/>
            <a:ext cx="522065" cy="522065"/>
          </a:xfrm>
          <a:custGeom>
            <a:avLst/>
            <a:gdLst/>
            <a:ahLst/>
            <a:cxnLst/>
            <a:rect l="l" t="t" r="r" b="b"/>
            <a:pathLst>
              <a:path w="522065" h="522065">
                <a:moveTo>
                  <a:pt x="0" y="0"/>
                </a:moveTo>
                <a:lnTo>
                  <a:pt x="522065" y="0"/>
                </a:lnTo>
                <a:lnTo>
                  <a:pt x="522065" y="522065"/>
                </a:lnTo>
                <a:lnTo>
                  <a:pt x="0" y="522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687133" y="9175005"/>
            <a:ext cx="2861739" cy="2418170"/>
          </a:xfrm>
          <a:custGeom>
            <a:avLst/>
            <a:gdLst/>
            <a:ahLst/>
            <a:cxnLst/>
            <a:rect l="l" t="t" r="r" b="b"/>
            <a:pathLst>
              <a:path w="2861739" h="2418170">
                <a:moveTo>
                  <a:pt x="0" y="0"/>
                </a:moveTo>
                <a:lnTo>
                  <a:pt x="2861739" y="0"/>
                </a:lnTo>
                <a:lnTo>
                  <a:pt x="2861739" y="2418169"/>
                </a:lnTo>
                <a:lnTo>
                  <a:pt x="0" y="2418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458033" y="6960296"/>
            <a:ext cx="13223354" cy="1682439"/>
            <a:chOff x="0" y="0"/>
            <a:chExt cx="3521826" cy="4480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21827" cy="448090"/>
            </a:xfrm>
            <a:custGeom>
              <a:avLst/>
              <a:gdLst/>
              <a:ahLst/>
              <a:cxnLst/>
              <a:rect l="l" t="t" r="r" b="b"/>
              <a:pathLst>
                <a:path w="3521827" h="448090">
                  <a:moveTo>
                    <a:pt x="29859" y="0"/>
                  </a:moveTo>
                  <a:lnTo>
                    <a:pt x="3491967" y="0"/>
                  </a:lnTo>
                  <a:cubicBezTo>
                    <a:pt x="3499886" y="0"/>
                    <a:pt x="3507481" y="3146"/>
                    <a:pt x="3513081" y="8746"/>
                  </a:cubicBezTo>
                  <a:cubicBezTo>
                    <a:pt x="3518681" y="14345"/>
                    <a:pt x="3521827" y="21940"/>
                    <a:pt x="3521827" y="29859"/>
                  </a:cubicBezTo>
                  <a:lnTo>
                    <a:pt x="3521827" y="418231"/>
                  </a:lnTo>
                  <a:cubicBezTo>
                    <a:pt x="3521827" y="426150"/>
                    <a:pt x="3518681" y="433745"/>
                    <a:pt x="3513081" y="439345"/>
                  </a:cubicBezTo>
                  <a:cubicBezTo>
                    <a:pt x="3507481" y="444945"/>
                    <a:pt x="3499886" y="448090"/>
                    <a:pt x="3491967" y="448090"/>
                  </a:cubicBezTo>
                  <a:lnTo>
                    <a:pt x="29859" y="448090"/>
                  </a:lnTo>
                  <a:cubicBezTo>
                    <a:pt x="21940" y="448090"/>
                    <a:pt x="14345" y="444945"/>
                    <a:pt x="8746" y="439345"/>
                  </a:cubicBezTo>
                  <a:cubicBezTo>
                    <a:pt x="3146" y="433745"/>
                    <a:pt x="0" y="426150"/>
                    <a:pt x="0" y="418231"/>
                  </a:cubicBezTo>
                  <a:lnTo>
                    <a:pt x="0" y="29859"/>
                  </a:lnTo>
                  <a:cubicBezTo>
                    <a:pt x="0" y="21940"/>
                    <a:pt x="3146" y="14345"/>
                    <a:pt x="8746" y="8746"/>
                  </a:cubicBezTo>
                  <a:cubicBezTo>
                    <a:pt x="14345" y="3146"/>
                    <a:pt x="21940" y="0"/>
                    <a:pt x="2985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521826" cy="486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144000" y="899925"/>
            <a:ext cx="7000875" cy="4667251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679840" y="7207330"/>
            <a:ext cx="12744086" cy="112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8"/>
              </a:lnSpc>
              <a:spcBef>
                <a:spcPct val="0"/>
              </a:spcBef>
            </a:pPr>
            <a:r>
              <a:rPr lang="en-US" sz="3263">
                <a:solidFill>
                  <a:srgbClr val="000000"/>
                </a:solidFill>
                <a:cs typeface="Lookpeach Font TH"/>
              </a:rPr>
              <a:t>เพื่อเพิ่มความสะดวกในการหากลุ่มคนที่มีความสนใจร่วมกันและเสริมสร้างความสัมพันธ์ระหว่างผู้คนให้กลับมาอีกครั้ง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913F2C-8970-4782-AD79-E8603D158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1124" y="899927"/>
            <a:ext cx="7000875" cy="4667250"/>
          </a:xfrm>
          <a:prstGeom prst="round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08063" y="-522815"/>
            <a:ext cx="10071874" cy="11332629"/>
          </a:xfrm>
          <a:custGeom>
            <a:avLst/>
            <a:gdLst/>
            <a:ahLst/>
            <a:cxnLst/>
            <a:rect l="l" t="t" r="r" b="b"/>
            <a:pathLst>
              <a:path w="10071874" h="11332629">
                <a:moveTo>
                  <a:pt x="0" y="0"/>
                </a:moveTo>
                <a:lnTo>
                  <a:pt x="10071874" y="0"/>
                </a:lnTo>
                <a:lnTo>
                  <a:pt x="10071874" y="11332630"/>
                </a:lnTo>
                <a:lnTo>
                  <a:pt x="0" y="1133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55436">
            <a:off x="15584341" y="881385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98956">
            <a:off x="-5610552" y="8353044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81480" y="743545"/>
            <a:ext cx="9325041" cy="2451709"/>
          </a:xfrm>
          <a:custGeom>
            <a:avLst/>
            <a:gdLst/>
            <a:ahLst/>
            <a:cxnLst/>
            <a:rect l="l" t="t" r="r" b="b"/>
            <a:pathLst>
              <a:path w="9325041" h="2451709">
                <a:moveTo>
                  <a:pt x="0" y="0"/>
                </a:moveTo>
                <a:lnTo>
                  <a:pt x="9325040" y="0"/>
                </a:lnTo>
                <a:lnTo>
                  <a:pt x="9325040" y="2451709"/>
                </a:lnTo>
                <a:lnTo>
                  <a:pt x="0" y="24517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8431" y="3226888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20"/>
                </a:lnTo>
                <a:lnTo>
                  <a:pt x="0" y="13600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8431" y="4831625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19"/>
                </a:lnTo>
                <a:lnTo>
                  <a:pt x="0" y="13600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8431" y="6454258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19"/>
                </a:lnTo>
                <a:lnTo>
                  <a:pt x="0" y="13600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42797" y="8794648"/>
            <a:ext cx="5002406" cy="629491"/>
            <a:chOff x="0" y="0"/>
            <a:chExt cx="1317506" cy="1657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7506" cy="165792"/>
            </a:xfrm>
            <a:custGeom>
              <a:avLst/>
              <a:gdLst/>
              <a:ahLst/>
              <a:cxnLst/>
              <a:rect l="l" t="t" r="r" b="b"/>
              <a:pathLst>
                <a:path w="1317506" h="165792">
                  <a:moveTo>
                    <a:pt x="78930" y="0"/>
                  </a:moveTo>
                  <a:lnTo>
                    <a:pt x="1238576" y="0"/>
                  </a:lnTo>
                  <a:cubicBezTo>
                    <a:pt x="1259510" y="0"/>
                    <a:pt x="1279586" y="8316"/>
                    <a:pt x="1294388" y="23118"/>
                  </a:cubicBezTo>
                  <a:cubicBezTo>
                    <a:pt x="1309190" y="37920"/>
                    <a:pt x="1317506" y="57996"/>
                    <a:pt x="1317506" y="78930"/>
                  </a:cubicBezTo>
                  <a:lnTo>
                    <a:pt x="1317506" y="86862"/>
                  </a:lnTo>
                  <a:cubicBezTo>
                    <a:pt x="1317506" y="107796"/>
                    <a:pt x="1309190" y="127872"/>
                    <a:pt x="1294388" y="142674"/>
                  </a:cubicBezTo>
                  <a:cubicBezTo>
                    <a:pt x="1279586" y="157476"/>
                    <a:pt x="1259510" y="165792"/>
                    <a:pt x="1238576" y="165792"/>
                  </a:cubicBezTo>
                  <a:lnTo>
                    <a:pt x="78930" y="165792"/>
                  </a:lnTo>
                  <a:cubicBezTo>
                    <a:pt x="57996" y="165792"/>
                    <a:pt x="37920" y="157476"/>
                    <a:pt x="23118" y="142674"/>
                  </a:cubicBezTo>
                  <a:cubicBezTo>
                    <a:pt x="8316" y="127872"/>
                    <a:pt x="0" y="107796"/>
                    <a:pt x="0" y="86862"/>
                  </a:cubicBezTo>
                  <a:lnTo>
                    <a:pt x="0" y="78930"/>
                  </a:lnTo>
                  <a:cubicBezTo>
                    <a:pt x="0" y="57996"/>
                    <a:pt x="8316" y="37920"/>
                    <a:pt x="23118" y="23118"/>
                  </a:cubicBezTo>
                  <a:cubicBezTo>
                    <a:pt x="37920" y="8316"/>
                    <a:pt x="57996" y="0"/>
                    <a:pt x="7893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17506" cy="203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43915" y="3533928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1" y="0"/>
                </a:lnTo>
                <a:lnTo>
                  <a:pt x="812411" y="745940"/>
                </a:lnTo>
                <a:lnTo>
                  <a:pt x="0" y="745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43915" y="5138664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1" y="0"/>
                </a:lnTo>
                <a:lnTo>
                  <a:pt x="812411" y="745941"/>
                </a:lnTo>
                <a:lnTo>
                  <a:pt x="0" y="7459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43915" y="6763619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1" y="0"/>
                </a:lnTo>
                <a:lnTo>
                  <a:pt x="812411" y="745941"/>
                </a:lnTo>
                <a:lnTo>
                  <a:pt x="0" y="7459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294723" y="1324827"/>
            <a:ext cx="9698553" cy="116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9"/>
              </a:lnSpc>
            </a:pPr>
            <a:r>
              <a:rPr lang="en-US" sz="8499" spc="-390">
                <a:solidFill>
                  <a:srgbClr val="000000"/>
                </a:solidFill>
                <a:cs typeface="Puimek Font TH"/>
              </a:rPr>
              <a:t>วัตถุประสงค์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41993" y="3591670"/>
            <a:ext cx="2170779" cy="56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41993" y="5196406"/>
            <a:ext cx="2170779" cy="56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68368" y="6821361"/>
            <a:ext cx="1169093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cs typeface="Lookpeach Font TH"/>
              </a:rPr>
              <a:t>เพื่อเพิ่มช่องทางในการพบเจอสังคมใหม่ ๆ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41993" y="6819039"/>
            <a:ext cx="2170779" cy="56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59762" y="9527486"/>
            <a:ext cx="71684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Presentation by ManaMaJoin Group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24732" y="8782142"/>
            <a:ext cx="44385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Group 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68368" y="5196406"/>
            <a:ext cx="1169093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cs typeface="Lookpeach Font TH"/>
              </a:rPr>
              <a:t>เพิ่มความสะดวกในการหากลุ่มคนที่มีความสนใจร่วมกัน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68368" y="3467253"/>
            <a:ext cx="8998042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cs typeface="Lookpeach Font TH"/>
              </a:rPr>
              <a:t>เพื่อให้ผู้คนสามารถกลับสู่สังคมได้เร็วยิ่งขึ้นและเสริมสร้างปฎิสัมพันธ์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21287" y="-124698"/>
            <a:ext cx="8847501" cy="10906011"/>
          </a:xfrm>
          <a:custGeom>
            <a:avLst/>
            <a:gdLst/>
            <a:ahLst/>
            <a:cxnLst/>
            <a:rect l="l" t="t" r="r" b="b"/>
            <a:pathLst>
              <a:path w="8847501" h="10906011">
                <a:moveTo>
                  <a:pt x="0" y="0"/>
                </a:moveTo>
                <a:lnTo>
                  <a:pt x="8847501" y="0"/>
                </a:lnTo>
                <a:lnTo>
                  <a:pt x="8847501" y="10906011"/>
                </a:lnTo>
                <a:lnTo>
                  <a:pt x="0" y="10906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86694">
            <a:off x="15896201" y="-1172596"/>
            <a:ext cx="4888908" cy="2475010"/>
          </a:xfrm>
          <a:custGeom>
            <a:avLst/>
            <a:gdLst/>
            <a:ahLst/>
            <a:cxnLst/>
            <a:rect l="l" t="t" r="r" b="b"/>
            <a:pathLst>
              <a:path w="4888908" h="2475010">
                <a:moveTo>
                  <a:pt x="0" y="0"/>
                </a:moveTo>
                <a:lnTo>
                  <a:pt x="4888908" y="0"/>
                </a:lnTo>
                <a:lnTo>
                  <a:pt x="4888908" y="2475010"/>
                </a:lnTo>
                <a:lnTo>
                  <a:pt x="0" y="247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98956">
            <a:off x="-5037929" y="-1674810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55861" y="259146"/>
            <a:ext cx="1681481" cy="1895516"/>
          </a:xfrm>
          <a:custGeom>
            <a:avLst/>
            <a:gdLst/>
            <a:ahLst/>
            <a:cxnLst/>
            <a:rect l="l" t="t" r="r" b="b"/>
            <a:pathLst>
              <a:path w="1681481" h="1895516">
                <a:moveTo>
                  <a:pt x="0" y="0"/>
                </a:moveTo>
                <a:lnTo>
                  <a:pt x="1681481" y="0"/>
                </a:lnTo>
                <a:lnTo>
                  <a:pt x="1681481" y="1895516"/>
                </a:lnTo>
                <a:lnTo>
                  <a:pt x="0" y="1895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26945" y="259146"/>
            <a:ext cx="9325041" cy="2451709"/>
          </a:xfrm>
          <a:custGeom>
            <a:avLst/>
            <a:gdLst/>
            <a:ahLst/>
            <a:cxnLst/>
            <a:rect l="l" t="t" r="r" b="b"/>
            <a:pathLst>
              <a:path w="9325041" h="2451709">
                <a:moveTo>
                  <a:pt x="0" y="0"/>
                </a:moveTo>
                <a:lnTo>
                  <a:pt x="9325040" y="0"/>
                </a:lnTo>
                <a:lnTo>
                  <a:pt x="9325040" y="2451708"/>
                </a:lnTo>
                <a:lnTo>
                  <a:pt x="0" y="24517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56031" y="9204644"/>
            <a:ext cx="8375938" cy="1693434"/>
            <a:chOff x="0" y="0"/>
            <a:chExt cx="2206008" cy="4460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6008" cy="446007"/>
            </a:xfrm>
            <a:custGeom>
              <a:avLst/>
              <a:gdLst/>
              <a:ahLst/>
              <a:cxnLst/>
              <a:rect l="l" t="t" r="r" b="b"/>
              <a:pathLst>
                <a:path w="2206008" h="446007">
                  <a:moveTo>
                    <a:pt x="47140" y="0"/>
                  </a:moveTo>
                  <a:lnTo>
                    <a:pt x="2158869" y="0"/>
                  </a:lnTo>
                  <a:cubicBezTo>
                    <a:pt x="2171371" y="0"/>
                    <a:pt x="2183361" y="4966"/>
                    <a:pt x="2192201" y="13807"/>
                  </a:cubicBezTo>
                  <a:cubicBezTo>
                    <a:pt x="2201042" y="22647"/>
                    <a:pt x="2206008" y="34637"/>
                    <a:pt x="2206008" y="47140"/>
                  </a:cubicBezTo>
                  <a:lnTo>
                    <a:pt x="2206008" y="398868"/>
                  </a:lnTo>
                  <a:cubicBezTo>
                    <a:pt x="2206008" y="411370"/>
                    <a:pt x="2201042" y="423360"/>
                    <a:pt x="2192201" y="432200"/>
                  </a:cubicBezTo>
                  <a:cubicBezTo>
                    <a:pt x="2183361" y="441041"/>
                    <a:pt x="2171371" y="446007"/>
                    <a:pt x="2158869" y="446007"/>
                  </a:cubicBezTo>
                  <a:lnTo>
                    <a:pt x="47140" y="446007"/>
                  </a:lnTo>
                  <a:cubicBezTo>
                    <a:pt x="34637" y="446007"/>
                    <a:pt x="22647" y="441041"/>
                    <a:pt x="13807" y="432200"/>
                  </a:cubicBezTo>
                  <a:cubicBezTo>
                    <a:pt x="4966" y="423360"/>
                    <a:pt x="0" y="411370"/>
                    <a:pt x="0" y="398868"/>
                  </a:cubicBezTo>
                  <a:lnTo>
                    <a:pt x="0" y="47140"/>
                  </a:lnTo>
                  <a:cubicBezTo>
                    <a:pt x="0" y="34637"/>
                    <a:pt x="4966" y="22647"/>
                    <a:pt x="13807" y="13807"/>
                  </a:cubicBezTo>
                  <a:cubicBezTo>
                    <a:pt x="22647" y="4966"/>
                    <a:pt x="34637" y="0"/>
                    <a:pt x="471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06008" cy="48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42797" y="8794648"/>
            <a:ext cx="5002406" cy="629491"/>
            <a:chOff x="0" y="0"/>
            <a:chExt cx="1317506" cy="1657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7506" cy="165792"/>
            </a:xfrm>
            <a:custGeom>
              <a:avLst/>
              <a:gdLst/>
              <a:ahLst/>
              <a:cxnLst/>
              <a:rect l="l" t="t" r="r" b="b"/>
              <a:pathLst>
                <a:path w="1317506" h="165792">
                  <a:moveTo>
                    <a:pt x="78930" y="0"/>
                  </a:moveTo>
                  <a:lnTo>
                    <a:pt x="1238576" y="0"/>
                  </a:lnTo>
                  <a:cubicBezTo>
                    <a:pt x="1259510" y="0"/>
                    <a:pt x="1279586" y="8316"/>
                    <a:pt x="1294388" y="23118"/>
                  </a:cubicBezTo>
                  <a:cubicBezTo>
                    <a:pt x="1309190" y="37920"/>
                    <a:pt x="1317506" y="57996"/>
                    <a:pt x="1317506" y="78930"/>
                  </a:cubicBezTo>
                  <a:lnTo>
                    <a:pt x="1317506" y="86862"/>
                  </a:lnTo>
                  <a:cubicBezTo>
                    <a:pt x="1317506" y="107796"/>
                    <a:pt x="1309190" y="127872"/>
                    <a:pt x="1294388" y="142674"/>
                  </a:cubicBezTo>
                  <a:cubicBezTo>
                    <a:pt x="1279586" y="157476"/>
                    <a:pt x="1259510" y="165792"/>
                    <a:pt x="1238576" y="165792"/>
                  </a:cubicBezTo>
                  <a:lnTo>
                    <a:pt x="78930" y="165792"/>
                  </a:lnTo>
                  <a:cubicBezTo>
                    <a:pt x="57996" y="165792"/>
                    <a:pt x="37920" y="157476"/>
                    <a:pt x="23118" y="142674"/>
                  </a:cubicBezTo>
                  <a:cubicBezTo>
                    <a:pt x="8316" y="127872"/>
                    <a:pt x="0" y="107796"/>
                    <a:pt x="0" y="86862"/>
                  </a:cubicBezTo>
                  <a:lnTo>
                    <a:pt x="0" y="78930"/>
                  </a:lnTo>
                  <a:cubicBezTo>
                    <a:pt x="0" y="57996"/>
                    <a:pt x="8316" y="37920"/>
                    <a:pt x="23118" y="23118"/>
                  </a:cubicBezTo>
                  <a:cubicBezTo>
                    <a:pt x="37920" y="8316"/>
                    <a:pt x="57996" y="0"/>
                    <a:pt x="7893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815"/>
              </a:solidFill>
              <a:prstDash val="lgDash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17506" cy="203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2710854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20"/>
                </a:lnTo>
                <a:lnTo>
                  <a:pt x="0" y="13600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4185" y="3020216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0" y="0"/>
                </a:lnTo>
                <a:lnTo>
                  <a:pt x="812410" y="745940"/>
                </a:lnTo>
                <a:lnTo>
                  <a:pt x="0" y="7459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4375674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19"/>
                </a:lnTo>
                <a:lnTo>
                  <a:pt x="0" y="13600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74185" y="4685035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0" y="0"/>
                </a:lnTo>
                <a:lnTo>
                  <a:pt x="812410" y="745941"/>
                </a:lnTo>
                <a:lnTo>
                  <a:pt x="0" y="7459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6040493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19"/>
                </a:lnTo>
                <a:lnTo>
                  <a:pt x="0" y="13600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74185" y="6349854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0" y="0"/>
                </a:lnTo>
                <a:lnTo>
                  <a:pt x="812410" y="745941"/>
                </a:lnTo>
                <a:lnTo>
                  <a:pt x="0" y="7459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28700" y="7705312"/>
            <a:ext cx="3914341" cy="1360019"/>
          </a:xfrm>
          <a:custGeom>
            <a:avLst/>
            <a:gdLst/>
            <a:ahLst/>
            <a:cxnLst/>
            <a:rect l="l" t="t" r="r" b="b"/>
            <a:pathLst>
              <a:path w="3914341" h="1360019">
                <a:moveTo>
                  <a:pt x="0" y="0"/>
                </a:moveTo>
                <a:lnTo>
                  <a:pt x="3914341" y="0"/>
                </a:lnTo>
                <a:lnTo>
                  <a:pt x="3914341" y="1360020"/>
                </a:lnTo>
                <a:lnTo>
                  <a:pt x="0" y="13600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74185" y="8014674"/>
            <a:ext cx="812411" cy="745941"/>
          </a:xfrm>
          <a:custGeom>
            <a:avLst/>
            <a:gdLst/>
            <a:ahLst/>
            <a:cxnLst/>
            <a:rect l="l" t="t" r="r" b="b"/>
            <a:pathLst>
              <a:path w="812411" h="745941">
                <a:moveTo>
                  <a:pt x="0" y="0"/>
                </a:moveTo>
                <a:lnTo>
                  <a:pt x="812410" y="0"/>
                </a:lnTo>
                <a:lnTo>
                  <a:pt x="812410" y="745940"/>
                </a:lnTo>
                <a:lnTo>
                  <a:pt x="0" y="7459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340189" y="816786"/>
            <a:ext cx="9698553" cy="116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9"/>
              </a:lnSpc>
            </a:pPr>
            <a:r>
              <a:rPr lang="en-US" sz="8499" spc="-390">
                <a:solidFill>
                  <a:srgbClr val="000000"/>
                </a:solidFill>
                <a:cs typeface="Puimek Font TH"/>
              </a:rPr>
              <a:t>ขอบเขตของระบบ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59762" y="9527486"/>
            <a:ext cx="71684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Presentation by ManaMaJoin Group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24732" y="8782142"/>
            <a:ext cx="44385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okpeach Font TH"/>
              </a:rPr>
              <a:t>Group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98637" y="4740356"/>
            <a:ext cx="1213089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ระบบสามารถให้ผู้ใช้สามารถสร้าง,ลบ,แก้ไข,ล็อค,ค้นหา post ได้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72262" y="3075636"/>
            <a:ext cx="21707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98637" y="3111175"/>
            <a:ext cx="1169093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ระบบล็อคอินเพื่อผู้ใช้จะได้มี Account เป็นของตัวเอง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772262" y="4740455"/>
            <a:ext cx="21707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772262" y="6405275"/>
            <a:ext cx="21707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98637" y="6407547"/>
            <a:ext cx="1213089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ระบบเข้าร่วมเพื่อให้ผู้ใช้คนอื่นสามารถเข้าร่วม post อื่นๆได้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72262" y="8070094"/>
            <a:ext cx="217077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ข้อ 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97820" y="7945018"/>
            <a:ext cx="1213089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Lookpeach Font TH"/>
                <a:cs typeface="Lookpeach Font TH"/>
              </a:rPr>
              <a:t>ระบบสามารถบอกจำนวนคนที่เข้าร่วมและสถานะ post ได้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404</Words>
  <Application>Microsoft Office PowerPoint</Application>
  <PresentationFormat>Custom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Lookpeach Font TH Bold</vt:lpstr>
      <vt:lpstr>Puimek Font TH</vt:lpstr>
      <vt:lpstr>Arial</vt:lpstr>
      <vt:lpstr>Calibri</vt:lpstr>
      <vt:lpstr>Lookpeach Font 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ManaMajoin</dc:title>
  <cp:lastModifiedBy>Aonkunya Chaitup</cp:lastModifiedBy>
  <cp:revision>3</cp:revision>
  <dcterms:created xsi:type="dcterms:W3CDTF">2006-08-16T00:00:00Z</dcterms:created>
  <dcterms:modified xsi:type="dcterms:W3CDTF">2024-03-10T11:27:44Z</dcterms:modified>
  <dc:identifier>DAF-R5Pqdjc</dc:identifier>
</cp:coreProperties>
</file>